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0" r:id="rId4"/>
    <p:sldId id="271" r:id="rId5"/>
    <p:sldId id="272" r:id="rId6"/>
    <p:sldId id="259" r:id="rId7"/>
    <p:sldId id="273" r:id="rId8"/>
    <p:sldId id="275" r:id="rId9"/>
    <p:sldId id="274" r:id="rId10"/>
    <p:sldId id="262" r:id="rId11"/>
    <p:sldId id="266" r:id="rId12"/>
    <p:sldId id="267"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BF4"/>
    <a:srgbClr val="353535"/>
    <a:srgbClr val="1D2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showGuides="1">
      <p:cViewPr varScale="1">
        <p:scale>
          <a:sx n="57" d="100"/>
          <a:sy n="57" d="100"/>
        </p:scale>
        <p:origin x="108" y="1008"/>
      </p:cViewPr>
      <p:guideLst>
        <p:guide orient="horz" pos="2160"/>
        <p:guide pos="3840"/>
      </p:guideLst>
    </p:cSldViewPr>
  </p:slideViewPr>
  <p:notesTextViewPr>
    <p:cViewPr>
      <p:scale>
        <a:sx n="1" d="1"/>
        <a:sy n="1" d="1"/>
      </p:scale>
      <p:origin x="0" y="0"/>
    </p:cViewPr>
  </p:notesTextViewPr>
  <p:notesViewPr>
    <p:cSldViewPr snapToGrid="0" showGuides="1">
      <p:cViewPr varScale="1">
        <p:scale>
          <a:sx n="81" d="100"/>
          <a:sy n="81"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09DC6-5D15-4170-A226-9E3F62126F22}" type="datetimeFigureOut">
              <a:rPr lang="nl-BE" smtClean="0"/>
              <a:t>27/07/2024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6B488-EF1C-47F2-8EDD-99636BE9BFE6}" type="slidenum">
              <a:rPr lang="nl-BE" smtClean="0"/>
              <a:t>‹nr.›</a:t>
            </a:fld>
            <a:endParaRPr lang="nl-BE"/>
          </a:p>
        </p:txBody>
      </p:sp>
    </p:spTree>
    <p:extLst>
      <p:ext uri="{BB962C8B-B14F-4D97-AF65-F5344CB8AC3E}">
        <p14:creationId xmlns:p14="http://schemas.microsoft.com/office/powerpoint/2010/main" val="136286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D1F83-CF5E-EBAF-E716-FF44BCD3EE6A}"/>
              </a:ext>
            </a:extLst>
          </p:cNvPr>
          <p:cNvSpPr>
            <a:spLocks noGrp="1"/>
          </p:cNvSpPr>
          <p:nvPr>
            <p:ph type="ctrTitle" hasCustomPrompt="1"/>
          </p:nvPr>
        </p:nvSpPr>
        <p:spPr>
          <a:xfrm>
            <a:off x="2773134" y="2569923"/>
            <a:ext cx="6645729" cy="1015663"/>
          </a:xfrm>
          <a:solidFill>
            <a:schemeClr val="accent3"/>
          </a:solidFill>
        </p:spPr>
        <p:txBody>
          <a:bodyPr wrap="none" anchor="ctr" anchorCtr="1">
            <a:spAutoFit/>
          </a:bodyPr>
          <a:lstStyle>
            <a:lvl1pPr algn="ctr">
              <a:lnSpc>
                <a:spcPct val="100000"/>
              </a:lnSpc>
              <a:defRPr sz="6000">
                <a:solidFill>
                  <a:srgbClr val="FFFFFF"/>
                </a:solidFill>
              </a:defRPr>
            </a:lvl1pPr>
          </a:lstStyle>
          <a:p>
            <a:r>
              <a:rPr lang="nl-NL" dirty="0"/>
              <a:t>PRESENTATIE TITEL</a:t>
            </a:r>
            <a:endParaRPr lang="nl-BE" dirty="0"/>
          </a:p>
        </p:txBody>
      </p:sp>
      <p:sp>
        <p:nvSpPr>
          <p:cNvPr id="3" name="Ondertitel 2">
            <a:extLst>
              <a:ext uri="{FF2B5EF4-FFF2-40B4-BE49-F238E27FC236}">
                <a16:creationId xmlns:a16="http://schemas.microsoft.com/office/drawing/2014/main" id="{2516DE3F-B890-13A7-22D0-3BD553CF4D9F}"/>
              </a:ext>
            </a:extLst>
          </p:cNvPr>
          <p:cNvSpPr>
            <a:spLocks noGrp="1"/>
          </p:cNvSpPr>
          <p:nvPr>
            <p:ph type="subTitle" idx="1"/>
          </p:nvPr>
        </p:nvSpPr>
        <p:spPr>
          <a:xfrm>
            <a:off x="1524000" y="3865988"/>
            <a:ext cx="9144000" cy="756898"/>
          </a:xfrm>
        </p:spPr>
        <p:txBody>
          <a:bodyPr anchor="ctr" anchorCtr="1"/>
          <a:lstStyle>
            <a:lvl1pPr marL="0" indent="0" algn="ctr">
              <a:buNone/>
              <a:defRPr sz="2400" b="0">
                <a:solidFill>
                  <a:srgbClr val="353535"/>
                </a:solidFill>
                <a:latin typeface="Cavolini" panose="03000502040302020204" pitchFamily="66" charset="0"/>
                <a:cs typeface="Cavolini" panose="0300050204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96329E0C-1C12-B36D-3659-AA0DFFD56EBB}"/>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326E5F47-3F92-5413-BE61-77EEFCF989B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2B96B9-11FA-6227-9567-5D143BC2098B}"/>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Tijdelijke aanduiding voor inhoud 5">
            <a:extLst>
              <a:ext uri="{FF2B5EF4-FFF2-40B4-BE49-F238E27FC236}">
                <a16:creationId xmlns:a16="http://schemas.microsoft.com/office/drawing/2014/main" id="{87965B7E-42A3-430C-7FA7-A9FD55A77B37}"/>
              </a:ext>
            </a:extLst>
          </p:cNvPr>
          <p:cNvSpPr>
            <a:spLocks noGrp="1"/>
          </p:cNvSpPr>
          <p:nvPr>
            <p:ph sz="quarter" idx="4" hasCustomPrompt="1"/>
          </p:nvPr>
        </p:nvSpPr>
        <p:spPr>
          <a:xfrm>
            <a:off x="4564176" y="541538"/>
            <a:ext cx="3063644" cy="1454611"/>
          </a:xfrm>
        </p:spPr>
        <p:txBody>
          <a:bodyPr/>
          <a:lstStyle>
            <a:lvl1pPr>
              <a:defRPr/>
            </a:lvl1pPr>
          </a:lstStyle>
          <a:p>
            <a:pPr lvl="0"/>
            <a:r>
              <a:rPr lang="nl-NL" dirty="0"/>
              <a:t>Voeg je bedrijfslogo toe</a:t>
            </a:r>
          </a:p>
        </p:txBody>
      </p:sp>
      <p:pic>
        <p:nvPicPr>
          <p:cNvPr id="12" name="Afbeelding 11">
            <a:extLst>
              <a:ext uri="{FF2B5EF4-FFF2-40B4-BE49-F238E27FC236}">
                <a16:creationId xmlns:a16="http://schemas.microsoft.com/office/drawing/2014/main" id="{557CF14C-B360-0B7A-DEF6-C39ED8A30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692" y="5111169"/>
            <a:ext cx="1762612" cy="756898"/>
          </a:xfrm>
          <a:prstGeom prst="rect">
            <a:avLst/>
          </a:prstGeom>
        </p:spPr>
      </p:pic>
    </p:spTree>
    <p:extLst>
      <p:ext uri="{BB962C8B-B14F-4D97-AF65-F5344CB8AC3E}">
        <p14:creationId xmlns:p14="http://schemas.microsoft.com/office/powerpoint/2010/main" val="2253143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onder titels">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71974F-C941-5EA8-9A2B-F65EDABDD37E}"/>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3" name="Tijdelijke aanduiding voor voettekst 2">
            <a:extLst>
              <a:ext uri="{FF2B5EF4-FFF2-40B4-BE49-F238E27FC236}">
                <a16:creationId xmlns:a16="http://schemas.microsoft.com/office/drawing/2014/main" id="{409079BD-7E19-9265-AB5E-19BB074F3BE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19D720-E209-B3DD-8FBA-F20ED76FBCB1}"/>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9" name="Tijdelijke aanduiding voor inhoud 8">
            <a:extLst>
              <a:ext uri="{FF2B5EF4-FFF2-40B4-BE49-F238E27FC236}">
                <a16:creationId xmlns:a16="http://schemas.microsoft.com/office/drawing/2014/main" id="{D6B8CFEC-F8F2-02AC-5C05-5EA96D2B7B69}"/>
              </a:ext>
            </a:extLst>
          </p:cNvPr>
          <p:cNvSpPr>
            <a:spLocks noGrp="1"/>
          </p:cNvSpPr>
          <p:nvPr>
            <p:ph sz="quarter" idx="13"/>
          </p:nvPr>
        </p:nvSpPr>
        <p:spPr>
          <a:xfrm>
            <a:off x="349250" y="234950"/>
            <a:ext cx="11528425" cy="6373813"/>
          </a:xfrm>
        </p:spPr>
        <p:txBody>
          <a:bodyPr/>
          <a:lstStyle/>
          <a:p>
            <a:pPr lvl="0"/>
            <a:r>
              <a:rPr lang="nl-NL"/>
              <a:t>Klikken om de tekststijl van het model te bewerken</a:t>
            </a:r>
          </a:p>
        </p:txBody>
      </p:sp>
      <p:grpSp>
        <p:nvGrpSpPr>
          <p:cNvPr id="10" name="Groep 9">
            <a:extLst>
              <a:ext uri="{FF2B5EF4-FFF2-40B4-BE49-F238E27FC236}">
                <a16:creationId xmlns:a16="http://schemas.microsoft.com/office/drawing/2014/main" id="{FCCD713D-E013-2BBA-4639-FDCF5A95212A}"/>
              </a:ext>
            </a:extLst>
          </p:cNvPr>
          <p:cNvGrpSpPr/>
          <p:nvPr userDrawn="1"/>
        </p:nvGrpSpPr>
        <p:grpSpPr>
          <a:xfrm>
            <a:off x="10637520" y="6195040"/>
            <a:ext cx="1338429" cy="787866"/>
            <a:chOff x="10637520" y="6195040"/>
            <a:chExt cx="1338429" cy="787866"/>
          </a:xfrm>
        </p:grpSpPr>
        <p:sp>
          <p:nvSpPr>
            <p:cNvPr id="11" name="Rechthoek: afgeronde hoeken 10">
              <a:extLst>
                <a:ext uri="{FF2B5EF4-FFF2-40B4-BE49-F238E27FC236}">
                  <a16:creationId xmlns:a16="http://schemas.microsoft.com/office/drawing/2014/main" id="{364639CB-0A1C-5688-F90C-DCF03B9025F4}"/>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Lettertype, Graphics, logo, symbool&#10;&#10;Automatisch gegenereerde beschrijving">
              <a:extLst>
                <a:ext uri="{FF2B5EF4-FFF2-40B4-BE49-F238E27FC236}">
                  <a16:creationId xmlns:a16="http://schemas.microsoft.com/office/drawing/2014/main" id="{98FAD2E2-743C-A908-DAD1-F427EB1B1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415429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dia">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71974F-C941-5EA8-9A2B-F65EDABDD37E}"/>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3" name="Tijdelijke aanduiding voor voettekst 2">
            <a:extLst>
              <a:ext uri="{FF2B5EF4-FFF2-40B4-BE49-F238E27FC236}">
                <a16:creationId xmlns:a16="http://schemas.microsoft.com/office/drawing/2014/main" id="{409079BD-7E19-9265-AB5E-19BB074F3BE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19D720-E209-B3DD-8FBA-F20ED76FBCB1}"/>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8" name="Vrije vorm: vorm 7">
            <a:extLst>
              <a:ext uri="{FF2B5EF4-FFF2-40B4-BE49-F238E27FC236}">
                <a16:creationId xmlns:a16="http://schemas.microsoft.com/office/drawing/2014/main" id="{4CFC9DCA-6791-DCBF-8F3C-2767922D2D75}"/>
              </a:ext>
            </a:extLst>
          </p:cNvPr>
          <p:cNvSpPr/>
          <p:nvPr userDrawn="1"/>
        </p:nvSpPr>
        <p:spPr>
          <a:xfrm>
            <a:off x="4621751" y="1202900"/>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 name="Groep 9">
            <a:extLst>
              <a:ext uri="{FF2B5EF4-FFF2-40B4-BE49-F238E27FC236}">
                <a16:creationId xmlns:a16="http://schemas.microsoft.com/office/drawing/2014/main" id="{FCCD713D-E013-2BBA-4639-FDCF5A95212A}"/>
              </a:ext>
            </a:extLst>
          </p:cNvPr>
          <p:cNvGrpSpPr/>
          <p:nvPr userDrawn="1"/>
        </p:nvGrpSpPr>
        <p:grpSpPr>
          <a:xfrm>
            <a:off x="10637520" y="6195040"/>
            <a:ext cx="1338429" cy="787866"/>
            <a:chOff x="10637520" y="6195040"/>
            <a:chExt cx="1338429" cy="787866"/>
          </a:xfrm>
        </p:grpSpPr>
        <p:sp>
          <p:nvSpPr>
            <p:cNvPr id="11" name="Rechthoek: afgeronde hoeken 10">
              <a:extLst>
                <a:ext uri="{FF2B5EF4-FFF2-40B4-BE49-F238E27FC236}">
                  <a16:creationId xmlns:a16="http://schemas.microsoft.com/office/drawing/2014/main" id="{364639CB-0A1C-5688-F90C-DCF03B9025F4}"/>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Lettertype, Graphics, logo, symbool&#10;&#10;Automatisch gegenereerde beschrijving">
              <a:extLst>
                <a:ext uri="{FF2B5EF4-FFF2-40B4-BE49-F238E27FC236}">
                  <a16:creationId xmlns:a16="http://schemas.microsoft.com/office/drawing/2014/main" id="{98FAD2E2-743C-A908-DAD1-F427EB1B1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3" name="Tekstvak 12">
            <a:extLst>
              <a:ext uri="{FF2B5EF4-FFF2-40B4-BE49-F238E27FC236}">
                <a16:creationId xmlns:a16="http://schemas.microsoft.com/office/drawing/2014/main" id="{BF94D38E-1E45-C314-953F-30ABA031CFFC}"/>
              </a:ext>
            </a:extLst>
          </p:cNvPr>
          <p:cNvSpPr txBox="1"/>
          <p:nvPr userDrawn="1"/>
        </p:nvSpPr>
        <p:spPr>
          <a:xfrm>
            <a:off x="3846186" y="530735"/>
            <a:ext cx="4518481" cy="769441"/>
          </a:xfrm>
          <a:prstGeom prst="rect">
            <a:avLst/>
          </a:prstGeom>
          <a:noFill/>
        </p:spPr>
        <p:txBody>
          <a:bodyPr wrap="none" rtlCol="0">
            <a:spAutoFit/>
          </a:bodyPr>
          <a:lstStyle/>
          <a:p>
            <a:pPr algn="ctr"/>
            <a:r>
              <a:rPr lang="nl-NL" sz="4400" b="1" dirty="0">
                <a:solidFill>
                  <a:schemeClr val="accent1"/>
                </a:solidFill>
              </a:rPr>
              <a:t>Met de steun van</a:t>
            </a:r>
            <a:endParaRPr lang="nl-BE" sz="4400" b="1" dirty="0">
              <a:solidFill>
                <a:schemeClr val="accent1"/>
              </a:solidFill>
            </a:endParaRPr>
          </a:p>
        </p:txBody>
      </p:sp>
    </p:spTree>
    <p:extLst>
      <p:ext uri="{BB962C8B-B14F-4D97-AF65-F5344CB8AC3E}">
        <p14:creationId xmlns:p14="http://schemas.microsoft.com/office/powerpoint/2010/main" val="337170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24982470-DE6A-CEE9-90C6-EEB4AC1AAF63}"/>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4" name="Tijdelijke aanduiding voor voettekst 3">
            <a:extLst>
              <a:ext uri="{FF2B5EF4-FFF2-40B4-BE49-F238E27FC236}">
                <a16:creationId xmlns:a16="http://schemas.microsoft.com/office/drawing/2014/main" id="{1BE46E07-05E2-295C-F1F4-0812A014F85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E0537FD-D50C-BD39-84D0-112D88DDCE15}"/>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Tijdelijke aanduiding voor tekst 6">
            <a:extLst>
              <a:ext uri="{FF2B5EF4-FFF2-40B4-BE49-F238E27FC236}">
                <a16:creationId xmlns:a16="http://schemas.microsoft.com/office/drawing/2014/main" id="{901F1D87-D51F-0DC7-8246-C8D074276407}"/>
              </a:ext>
            </a:extLst>
          </p:cNvPr>
          <p:cNvSpPr>
            <a:spLocks noGrp="1"/>
          </p:cNvSpPr>
          <p:nvPr>
            <p:ph type="body" sz="quarter" idx="13" hasCustomPrompt="1"/>
          </p:nvPr>
        </p:nvSpPr>
        <p:spPr>
          <a:xfrm>
            <a:off x="3581400" y="2556569"/>
            <a:ext cx="5219700" cy="1854200"/>
          </a:xfrm>
          <a:solidFill>
            <a:srgbClr val="FFFFFF"/>
          </a:solidFill>
        </p:spPr>
        <p:txBody>
          <a:bodyPr anchor="ctr" anchorCtr="1"/>
          <a:lstStyle>
            <a:lvl1pPr algn="ctr">
              <a:spcBef>
                <a:spcPts val="600"/>
              </a:spcBef>
              <a:spcAft>
                <a:spcPts val="600"/>
              </a:spcAft>
              <a:defRPr b="0" i="0"/>
            </a:lvl1pPr>
            <a:lvl2pPr algn="ctr">
              <a:defRPr/>
            </a:lvl2pPr>
            <a:lvl3pPr algn="ctr">
              <a:defRPr/>
            </a:lvl3pPr>
            <a:lvl4pPr algn="ctr">
              <a:defRPr/>
            </a:lvl4pPr>
            <a:lvl5pPr algn="ctr">
              <a:defRPr/>
            </a:lvl5pPr>
          </a:lstStyle>
          <a:p>
            <a:pPr lvl="0"/>
            <a:r>
              <a:rPr lang="nl-NL" b="1" dirty="0"/>
              <a:t>Voornaam Naam</a:t>
            </a:r>
          </a:p>
          <a:p>
            <a:pPr lvl="0"/>
            <a:r>
              <a:rPr lang="nl-NL" b="1" dirty="0"/>
              <a:t>Voornaam.naam@vlajo.org</a:t>
            </a:r>
          </a:p>
          <a:p>
            <a:pPr lvl="0"/>
            <a:r>
              <a:rPr lang="nl-NL" b="1" dirty="0"/>
              <a:t>01 234 56 78</a:t>
            </a:r>
          </a:p>
        </p:txBody>
      </p:sp>
      <p:grpSp>
        <p:nvGrpSpPr>
          <p:cNvPr id="8" name="Groep 7">
            <a:extLst>
              <a:ext uri="{FF2B5EF4-FFF2-40B4-BE49-F238E27FC236}">
                <a16:creationId xmlns:a16="http://schemas.microsoft.com/office/drawing/2014/main" id="{50AA99D6-3366-8426-B9C7-8CD0A95B13BF}"/>
              </a:ext>
            </a:extLst>
          </p:cNvPr>
          <p:cNvGrpSpPr/>
          <p:nvPr userDrawn="1"/>
        </p:nvGrpSpPr>
        <p:grpSpPr>
          <a:xfrm>
            <a:off x="3799062" y="5585787"/>
            <a:ext cx="1724729" cy="438448"/>
            <a:chOff x="3960136" y="5872487"/>
            <a:chExt cx="1724729" cy="438448"/>
          </a:xfrm>
        </p:grpSpPr>
        <p:sp>
          <p:nvSpPr>
            <p:cNvPr id="9" name="Tekstvak 8">
              <a:extLst>
                <a:ext uri="{FF2B5EF4-FFF2-40B4-BE49-F238E27FC236}">
                  <a16:creationId xmlns:a16="http://schemas.microsoft.com/office/drawing/2014/main" id="{8E8F4325-A225-7818-3FDF-B2EFC5FE1058}"/>
                </a:ext>
              </a:extLst>
            </p:cNvPr>
            <p:cNvSpPr txBox="1"/>
            <p:nvPr/>
          </p:nvSpPr>
          <p:spPr>
            <a:xfrm>
              <a:off x="4332314" y="5903652"/>
              <a:ext cx="1352551" cy="307777"/>
            </a:xfrm>
            <a:prstGeom prst="rect">
              <a:avLst/>
            </a:prstGeom>
            <a:noFill/>
          </p:spPr>
          <p:txBody>
            <a:bodyPr wrap="square">
              <a:spAutoFit/>
            </a:bodyPr>
            <a:lstStyle/>
            <a:p>
              <a:pPr algn="ctr"/>
              <a:r>
                <a:rPr lang="nl-NL" sz="1400" dirty="0" err="1">
                  <a:cs typeface="Arial" panose="020B0604020202020204" pitchFamily="34" charset="0"/>
                </a:rPr>
                <a:t>Vlajo_vzw</a:t>
              </a:r>
              <a:endParaRPr lang="nl-BE" sz="1400" dirty="0"/>
            </a:p>
          </p:txBody>
        </p:sp>
        <p:pic>
          <p:nvPicPr>
            <p:cNvPr id="10" name="Afbeelding 9" descr="Afbeelding met cirkel, Graphics, Kleurrijkheid&#10;&#10;Automatisch gegenereerde beschrijving">
              <a:extLst>
                <a:ext uri="{FF2B5EF4-FFF2-40B4-BE49-F238E27FC236}">
                  <a16:creationId xmlns:a16="http://schemas.microsoft.com/office/drawing/2014/main" id="{F8F927C6-8D54-F6D4-72A6-0D45C6C51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0136" y="5872487"/>
              <a:ext cx="438448" cy="438448"/>
            </a:xfrm>
            <a:prstGeom prst="rect">
              <a:avLst/>
            </a:prstGeom>
          </p:spPr>
        </p:pic>
      </p:grpSp>
      <p:grpSp>
        <p:nvGrpSpPr>
          <p:cNvPr id="11" name="Groep 10">
            <a:extLst>
              <a:ext uri="{FF2B5EF4-FFF2-40B4-BE49-F238E27FC236}">
                <a16:creationId xmlns:a16="http://schemas.microsoft.com/office/drawing/2014/main" id="{D291DD26-EA98-56E4-40C5-7B32C558ABB6}"/>
              </a:ext>
            </a:extLst>
          </p:cNvPr>
          <p:cNvGrpSpPr/>
          <p:nvPr userDrawn="1"/>
        </p:nvGrpSpPr>
        <p:grpSpPr>
          <a:xfrm>
            <a:off x="9925167" y="5585787"/>
            <a:ext cx="1390800" cy="438449"/>
            <a:chOff x="10043513" y="5922254"/>
            <a:chExt cx="1390800" cy="438449"/>
          </a:xfrm>
        </p:grpSpPr>
        <p:sp>
          <p:nvSpPr>
            <p:cNvPr id="12" name="Tekstvak 11">
              <a:extLst>
                <a:ext uri="{FF2B5EF4-FFF2-40B4-BE49-F238E27FC236}">
                  <a16:creationId xmlns:a16="http://schemas.microsoft.com/office/drawing/2014/main" id="{10D14CD4-4449-1F1D-CD3C-9EDA798EAB0D}"/>
                </a:ext>
              </a:extLst>
            </p:cNvPr>
            <p:cNvSpPr txBox="1"/>
            <p:nvPr/>
          </p:nvSpPr>
          <p:spPr>
            <a:xfrm>
              <a:off x="10262738" y="5956813"/>
              <a:ext cx="1171575" cy="307777"/>
            </a:xfrm>
            <a:prstGeom prst="rect">
              <a:avLst/>
            </a:prstGeom>
            <a:noFill/>
          </p:spPr>
          <p:txBody>
            <a:bodyPr wrap="square">
              <a:spAutoFit/>
            </a:bodyPr>
            <a:lstStyle/>
            <a:p>
              <a:pPr algn="ctr"/>
              <a:r>
                <a:rPr lang="nl-NL" sz="1400" dirty="0">
                  <a:cs typeface="Arial" panose="020B0604020202020204" pitchFamily="34" charset="0"/>
                </a:rPr>
                <a:t>Vlajo</a:t>
              </a:r>
              <a:endParaRPr lang="nl-BE" sz="1400" dirty="0"/>
            </a:p>
          </p:txBody>
        </p:sp>
        <p:pic>
          <p:nvPicPr>
            <p:cNvPr id="13" name="Afbeelding 12" descr="Afbeelding met cirkel, Graphics, symbool, schermopname&#10;&#10;Automatisch gegenereerde beschrijving">
              <a:extLst>
                <a:ext uri="{FF2B5EF4-FFF2-40B4-BE49-F238E27FC236}">
                  <a16:creationId xmlns:a16="http://schemas.microsoft.com/office/drawing/2014/main" id="{A69233B2-9B2D-63D4-04CF-4DE462C68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3513" y="5922254"/>
              <a:ext cx="438449" cy="438449"/>
            </a:xfrm>
            <a:prstGeom prst="rect">
              <a:avLst/>
            </a:prstGeom>
          </p:spPr>
        </p:pic>
      </p:grpSp>
      <p:grpSp>
        <p:nvGrpSpPr>
          <p:cNvPr id="14" name="Groep 13">
            <a:extLst>
              <a:ext uri="{FF2B5EF4-FFF2-40B4-BE49-F238E27FC236}">
                <a16:creationId xmlns:a16="http://schemas.microsoft.com/office/drawing/2014/main" id="{FBF93088-48A2-B61B-B9A9-2EECBAA75B66}"/>
              </a:ext>
            </a:extLst>
          </p:cNvPr>
          <p:cNvGrpSpPr/>
          <p:nvPr userDrawn="1"/>
        </p:nvGrpSpPr>
        <p:grpSpPr>
          <a:xfrm>
            <a:off x="6021128" y="5585787"/>
            <a:ext cx="1673906" cy="438448"/>
            <a:chOff x="6050945" y="5872487"/>
            <a:chExt cx="1673906" cy="438448"/>
          </a:xfrm>
        </p:grpSpPr>
        <p:sp>
          <p:nvSpPr>
            <p:cNvPr id="15" name="Tekstvak 14">
              <a:extLst>
                <a:ext uri="{FF2B5EF4-FFF2-40B4-BE49-F238E27FC236}">
                  <a16:creationId xmlns:a16="http://schemas.microsoft.com/office/drawing/2014/main" id="{1144C044-EEDF-03A4-8450-B95EFE35E5D4}"/>
                </a:ext>
              </a:extLst>
            </p:cNvPr>
            <p:cNvSpPr txBox="1"/>
            <p:nvPr/>
          </p:nvSpPr>
          <p:spPr>
            <a:xfrm>
              <a:off x="6372301" y="5907045"/>
              <a:ext cx="1352550" cy="307777"/>
            </a:xfrm>
            <a:prstGeom prst="rect">
              <a:avLst/>
            </a:prstGeom>
            <a:noFill/>
          </p:spPr>
          <p:txBody>
            <a:bodyPr wrap="square">
              <a:spAutoFit/>
            </a:bodyPr>
            <a:lstStyle/>
            <a:p>
              <a:pPr algn="ctr"/>
              <a:r>
                <a:rPr lang="nl-NL" sz="1400" dirty="0" err="1">
                  <a:cs typeface="Arial" panose="020B0604020202020204" pitchFamily="34" charset="0"/>
                </a:rPr>
                <a:t>Vlajovzw</a:t>
              </a:r>
              <a:endParaRPr lang="nl-BE" sz="1400" dirty="0"/>
            </a:p>
          </p:txBody>
        </p:sp>
        <p:pic>
          <p:nvPicPr>
            <p:cNvPr id="16" name="Afbeelding 15" descr="Afbeelding met symbool, logo, cirkel, Graphics&#10;&#10;Automatisch gegenereerde beschrijving">
              <a:extLst>
                <a:ext uri="{FF2B5EF4-FFF2-40B4-BE49-F238E27FC236}">
                  <a16:creationId xmlns:a16="http://schemas.microsoft.com/office/drawing/2014/main" id="{BC6FAB8A-AA8A-A255-F25B-91B252A359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945" y="5872487"/>
              <a:ext cx="438448" cy="438448"/>
            </a:xfrm>
            <a:prstGeom prst="rect">
              <a:avLst/>
            </a:prstGeom>
          </p:spPr>
        </p:pic>
      </p:grpSp>
      <p:grpSp>
        <p:nvGrpSpPr>
          <p:cNvPr id="17" name="Groep 16">
            <a:extLst>
              <a:ext uri="{FF2B5EF4-FFF2-40B4-BE49-F238E27FC236}">
                <a16:creationId xmlns:a16="http://schemas.microsoft.com/office/drawing/2014/main" id="{9D4C064B-045B-99A9-74A5-23628923DBE5}"/>
              </a:ext>
            </a:extLst>
          </p:cNvPr>
          <p:cNvGrpSpPr/>
          <p:nvPr userDrawn="1"/>
        </p:nvGrpSpPr>
        <p:grpSpPr>
          <a:xfrm>
            <a:off x="8192371" y="5585787"/>
            <a:ext cx="1235458" cy="438448"/>
            <a:chOff x="8125230" y="5930533"/>
            <a:chExt cx="1235458" cy="438448"/>
          </a:xfrm>
        </p:grpSpPr>
        <p:sp>
          <p:nvSpPr>
            <p:cNvPr id="18" name="Tekstvak 17">
              <a:extLst>
                <a:ext uri="{FF2B5EF4-FFF2-40B4-BE49-F238E27FC236}">
                  <a16:creationId xmlns:a16="http://schemas.microsoft.com/office/drawing/2014/main" id="{D08CBE5C-0187-0142-1166-D713DB151EC0}"/>
                </a:ext>
              </a:extLst>
            </p:cNvPr>
            <p:cNvSpPr txBox="1"/>
            <p:nvPr/>
          </p:nvSpPr>
          <p:spPr>
            <a:xfrm>
              <a:off x="8484388" y="5965091"/>
              <a:ext cx="876300" cy="307777"/>
            </a:xfrm>
            <a:prstGeom prst="rect">
              <a:avLst/>
            </a:prstGeom>
            <a:noFill/>
          </p:spPr>
          <p:txBody>
            <a:bodyPr wrap="square">
              <a:spAutoFit/>
            </a:bodyPr>
            <a:lstStyle/>
            <a:p>
              <a:pPr algn="ctr"/>
              <a:r>
                <a:rPr lang="nl-NL" sz="1400" dirty="0">
                  <a:cs typeface="Arial" panose="020B0604020202020204" pitchFamily="34" charset="0"/>
                </a:rPr>
                <a:t>Vlajo</a:t>
              </a:r>
              <a:endParaRPr lang="nl-BE" sz="1400" dirty="0"/>
            </a:p>
          </p:txBody>
        </p:sp>
        <p:pic>
          <p:nvPicPr>
            <p:cNvPr id="19" name="Afbeelding 18" descr="Afbeelding met Graphics, cirkel, Elektrisch blauw, schermopname&#10;&#10;Automatisch gegenereerde beschrijving">
              <a:extLst>
                <a:ext uri="{FF2B5EF4-FFF2-40B4-BE49-F238E27FC236}">
                  <a16:creationId xmlns:a16="http://schemas.microsoft.com/office/drawing/2014/main" id="{299D4F6A-3D1C-6487-9772-2CE245F4F4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5230" y="5930533"/>
              <a:ext cx="438448" cy="438448"/>
            </a:xfrm>
            <a:prstGeom prst="rect">
              <a:avLst/>
            </a:prstGeom>
          </p:spPr>
        </p:pic>
      </p:grpSp>
      <p:grpSp>
        <p:nvGrpSpPr>
          <p:cNvPr id="20" name="Groep 19">
            <a:extLst>
              <a:ext uri="{FF2B5EF4-FFF2-40B4-BE49-F238E27FC236}">
                <a16:creationId xmlns:a16="http://schemas.microsoft.com/office/drawing/2014/main" id="{B7C56423-DF37-ED86-AE6C-F53E7C0C2ACF}"/>
              </a:ext>
            </a:extLst>
          </p:cNvPr>
          <p:cNvGrpSpPr/>
          <p:nvPr userDrawn="1"/>
        </p:nvGrpSpPr>
        <p:grpSpPr>
          <a:xfrm>
            <a:off x="1195806" y="5585787"/>
            <a:ext cx="2105919" cy="438448"/>
            <a:chOff x="1314152" y="5850642"/>
            <a:chExt cx="2105919" cy="438448"/>
          </a:xfrm>
        </p:grpSpPr>
        <p:sp>
          <p:nvSpPr>
            <p:cNvPr id="21" name="Tekstvak 20">
              <a:extLst>
                <a:ext uri="{FF2B5EF4-FFF2-40B4-BE49-F238E27FC236}">
                  <a16:creationId xmlns:a16="http://schemas.microsoft.com/office/drawing/2014/main" id="{203F74D5-A44C-A535-FB69-65ACE15416D4}"/>
                </a:ext>
              </a:extLst>
            </p:cNvPr>
            <p:cNvSpPr txBox="1"/>
            <p:nvPr/>
          </p:nvSpPr>
          <p:spPr>
            <a:xfrm>
              <a:off x="1691542" y="5885200"/>
              <a:ext cx="1728529" cy="307777"/>
            </a:xfrm>
            <a:prstGeom prst="rect">
              <a:avLst/>
            </a:prstGeom>
            <a:noFill/>
          </p:spPr>
          <p:txBody>
            <a:bodyPr wrap="square">
              <a:spAutoFit/>
            </a:bodyPr>
            <a:lstStyle/>
            <a:p>
              <a:pPr algn="ctr"/>
              <a:r>
                <a:rPr lang="nl-NL" sz="1400" dirty="0">
                  <a:cs typeface="Arial" panose="020B0604020202020204" pitchFamily="34" charset="0"/>
                </a:rPr>
                <a:t>www.vlajo.org</a:t>
              </a:r>
              <a:endParaRPr lang="nl-BE" sz="1400" dirty="0"/>
            </a:p>
          </p:txBody>
        </p:sp>
        <p:grpSp>
          <p:nvGrpSpPr>
            <p:cNvPr id="22" name="Groep 21">
              <a:extLst>
                <a:ext uri="{FF2B5EF4-FFF2-40B4-BE49-F238E27FC236}">
                  <a16:creationId xmlns:a16="http://schemas.microsoft.com/office/drawing/2014/main" id="{B7F22B6A-707D-A022-0104-66DB2ECDE3CD}"/>
                </a:ext>
              </a:extLst>
            </p:cNvPr>
            <p:cNvGrpSpPr/>
            <p:nvPr/>
          </p:nvGrpSpPr>
          <p:grpSpPr>
            <a:xfrm>
              <a:off x="1314152" y="5850642"/>
              <a:ext cx="438448" cy="438448"/>
              <a:chOff x="5872300" y="3271575"/>
              <a:chExt cx="1247775" cy="1247775"/>
            </a:xfrm>
          </p:grpSpPr>
          <p:sp>
            <p:nvSpPr>
              <p:cNvPr id="23" name="Ovaal 22">
                <a:extLst>
                  <a:ext uri="{FF2B5EF4-FFF2-40B4-BE49-F238E27FC236}">
                    <a16:creationId xmlns:a16="http://schemas.microsoft.com/office/drawing/2014/main" id="{80A65830-EE3D-816E-E8FA-B4BA48DF82E4}"/>
                  </a:ext>
                </a:extLst>
              </p:cNvPr>
              <p:cNvSpPr/>
              <p:nvPr/>
            </p:nvSpPr>
            <p:spPr>
              <a:xfrm>
                <a:off x="5872300" y="3271575"/>
                <a:ext cx="1247775" cy="1247775"/>
              </a:xfrm>
              <a:prstGeom prst="ellipse">
                <a:avLst/>
              </a:prstGeom>
              <a:solidFill>
                <a:srgbClr val="1D2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400"/>
              </a:p>
            </p:txBody>
          </p:sp>
          <p:pic>
            <p:nvPicPr>
              <p:cNvPr id="24" name="Graphic 23" descr="Internet met effen opvulling">
                <a:extLst>
                  <a:ext uri="{FF2B5EF4-FFF2-40B4-BE49-F238E27FC236}">
                    <a16:creationId xmlns:a16="http://schemas.microsoft.com/office/drawing/2014/main" id="{765D9AD3-2529-0148-B24D-13785AA548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1913" y="3406259"/>
                <a:ext cx="914400" cy="914400"/>
              </a:xfrm>
              <a:prstGeom prst="rect">
                <a:avLst/>
              </a:prstGeom>
            </p:spPr>
          </p:pic>
        </p:grpSp>
      </p:grpSp>
      <p:sp>
        <p:nvSpPr>
          <p:cNvPr id="25" name="Tekstvak 24">
            <a:extLst>
              <a:ext uri="{FF2B5EF4-FFF2-40B4-BE49-F238E27FC236}">
                <a16:creationId xmlns:a16="http://schemas.microsoft.com/office/drawing/2014/main" id="{9279B1E5-BE59-FA62-49CC-51E1AFAB1BBC}"/>
              </a:ext>
            </a:extLst>
          </p:cNvPr>
          <p:cNvSpPr txBox="1"/>
          <p:nvPr userDrawn="1"/>
        </p:nvSpPr>
        <p:spPr>
          <a:xfrm>
            <a:off x="736847" y="1109285"/>
            <a:ext cx="10813001" cy="1015663"/>
          </a:xfrm>
          <a:prstGeom prst="rect">
            <a:avLst/>
          </a:prstGeom>
          <a:solidFill>
            <a:schemeClr val="accent3"/>
          </a:solidFill>
        </p:spPr>
        <p:txBody>
          <a:bodyPr wrap="square" rtlCol="0" anchor="ctr" anchorCtr="1">
            <a:spAutoFit/>
          </a:bodyPr>
          <a:lstStyle/>
          <a:p>
            <a:r>
              <a:rPr lang="nl-NL" sz="6000" b="1" dirty="0">
                <a:solidFill>
                  <a:srgbClr val="FFFFFF"/>
                </a:solidFill>
              </a:rPr>
              <a:t>Bedankt voor jullie interesse!</a:t>
            </a:r>
            <a:endParaRPr lang="nl-BE" sz="6000" b="1" dirty="0">
              <a:solidFill>
                <a:srgbClr val="FFFFFF"/>
              </a:solidFill>
            </a:endParaRPr>
          </a:p>
        </p:txBody>
      </p:sp>
    </p:spTree>
    <p:extLst>
      <p:ext uri="{BB962C8B-B14F-4D97-AF65-F5344CB8AC3E}">
        <p14:creationId xmlns:p14="http://schemas.microsoft.com/office/powerpoint/2010/main" val="33137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ekop">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D8597612-9E9B-A7EF-84BA-AE1B720B759C}"/>
              </a:ext>
            </a:extLst>
          </p:cNvPr>
          <p:cNvSpPr>
            <a:spLocks noGrp="1"/>
          </p:cNvSpPr>
          <p:nvPr>
            <p:ph type="pic" sz="quarter" idx="13"/>
          </p:nvPr>
        </p:nvSpPr>
        <p:spPr>
          <a:xfrm>
            <a:off x="347663" y="238125"/>
            <a:ext cx="11539537" cy="6354763"/>
          </a:xfrm>
        </p:spPr>
        <p:txBody>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3F2B839F-EBC3-087C-841D-EE60018BA394}"/>
              </a:ext>
            </a:extLst>
          </p:cNvPr>
          <p:cNvSpPr>
            <a:spLocks noGrp="1"/>
          </p:cNvSpPr>
          <p:nvPr>
            <p:ph type="title" hasCustomPrompt="1"/>
          </p:nvPr>
        </p:nvSpPr>
        <p:spPr>
          <a:xfrm>
            <a:off x="838200" y="5130437"/>
            <a:ext cx="3919086" cy="845040"/>
          </a:xfrm>
          <a:solidFill>
            <a:schemeClr val="accent3"/>
          </a:solidFill>
        </p:spPr>
        <p:txBody>
          <a:bodyPr wrap="none" anchor="ctr" anchorCtr="0">
            <a:spAutoFit/>
          </a:bodyPr>
          <a:lstStyle>
            <a:lvl1pPr>
              <a:defRPr sz="5400" cap="none" baseline="0">
                <a:solidFill>
                  <a:schemeClr val="bg1"/>
                </a:solidFill>
              </a:defRPr>
            </a:lvl1pPr>
          </a:lstStyle>
          <a:p>
            <a:r>
              <a:rPr lang="nl-NL" dirty="0"/>
              <a:t>SECTIETITEL</a:t>
            </a:r>
            <a:endParaRPr lang="nl-BE" dirty="0"/>
          </a:p>
        </p:txBody>
      </p:sp>
      <p:sp>
        <p:nvSpPr>
          <p:cNvPr id="4" name="Tijdelijke aanduiding voor datum 3">
            <a:extLst>
              <a:ext uri="{FF2B5EF4-FFF2-40B4-BE49-F238E27FC236}">
                <a16:creationId xmlns:a16="http://schemas.microsoft.com/office/drawing/2014/main" id="{15B34A7C-FD49-AE04-051B-AAB82EB6A732}"/>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4943E07D-C4F1-8BFB-FF5B-EEF637D246BB}"/>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621C3B35-C15A-67BF-2540-DE1C1ADF4C37}"/>
              </a:ext>
            </a:extLst>
          </p:cNvPr>
          <p:cNvSpPr>
            <a:spLocks noGrp="1"/>
          </p:cNvSpPr>
          <p:nvPr>
            <p:ph type="sldNum" sz="quarter" idx="12"/>
          </p:nvPr>
        </p:nvSpPr>
        <p:spPr/>
        <p:txBody>
          <a:bodyPr/>
          <a:lstStyle/>
          <a:p>
            <a:fld id="{BE926ED6-BD06-49E7-975C-A151CD31EFBB}" type="slidenum">
              <a:rPr lang="nl-BE" smtClean="0"/>
              <a:t>‹nr.›</a:t>
            </a:fld>
            <a:endParaRPr lang="nl-BE"/>
          </a:p>
        </p:txBody>
      </p:sp>
    </p:spTree>
    <p:extLst>
      <p:ext uri="{BB962C8B-B14F-4D97-AF65-F5344CB8AC3E}">
        <p14:creationId xmlns:p14="http://schemas.microsoft.com/office/powerpoint/2010/main" val="7479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 ondertite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241E7-AC5F-4913-1EB0-A82DC10348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992C2E-B1ED-CA86-4297-794B994FE992}"/>
              </a:ext>
            </a:extLst>
          </p:cNvPr>
          <p:cNvSpPr>
            <a:spLocks noGrp="1"/>
          </p:cNvSpPr>
          <p:nvPr>
            <p:ph idx="1"/>
          </p:nvPr>
        </p:nvSpPr>
        <p:spPr/>
        <p:txBody>
          <a:bodyPr/>
          <a:lstStyle>
            <a:lvl2pPr>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a:extLst>
              <a:ext uri="{FF2B5EF4-FFF2-40B4-BE49-F238E27FC236}">
                <a16:creationId xmlns:a16="http://schemas.microsoft.com/office/drawing/2014/main" id="{AF629869-0217-BB18-53B7-184037360BA9}"/>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C0B50031-36DC-6151-E836-0C9109D0F24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757E4D-AAE7-ECA3-D251-57C7A92B16D6}"/>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Vrije vorm: vorm 6">
            <a:extLst>
              <a:ext uri="{FF2B5EF4-FFF2-40B4-BE49-F238E27FC236}">
                <a16:creationId xmlns:a16="http://schemas.microsoft.com/office/drawing/2014/main" id="{F0CC98F5-D7AE-96BA-44E7-A7F532B5CBDD}"/>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Lettertype, Graphics, logo, symbool&#10;&#10;Automatisch gegenereerde beschrijving">
            <a:extLst>
              <a:ext uri="{FF2B5EF4-FFF2-40B4-BE49-F238E27FC236}">
                <a16:creationId xmlns:a16="http://schemas.microsoft.com/office/drawing/2014/main" id="{53D1740F-B5A2-982F-CCE3-4EE538D47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sp>
        <p:nvSpPr>
          <p:cNvPr id="10" name="Tijdelijke aanduiding voor tekst 2">
            <a:extLst>
              <a:ext uri="{FF2B5EF4-FFF2-40B4-BE49-F238E27FC236}">
                <a16:creationId xmlns:a16="http://schemas.microsoft.com/office/drawing/2014/main" id="{0965889F-34B3-E981-8416-C5439BBA0219}"/>
              </a:ext>
            </a:extLst>
          </p:cNvPr>
          <p:cNvSpPr>
            <a:spLocks noGrp="1"/>
          </p:cNvSpPr>
          <p:nvPr>
            <p:ph type="body" idx="13" hasCustomPrompt="1"/>
          </p:nvPr>
        </p:nvSpPr>
        <p:spPr>
          <a:xfrm>
            <a:off x="931168" y="1681163"/>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grpSp>
        <p:nvGrpSpPr>
          <p:cNvPr id="11" name="Groep 10">
            <a:extLst>
              <a:ext uri="{FF2B5EF4-FFF2-40B4-BE49-F238E27FC236}">
                <a16:creationId xmlns:a16="http://schemas.microsoft.com/office/drawing/2014/main" id="{8489EE89-CB2E-487E-0489-90AAE0BFE7AF}"/>
              </a:ext>
            </a:extLst>
          </p:cNvPr>
          <p:cNvGrpSpPr/>
          <p:nvPr userDrawn="1"/>
        </p:nvGrpSpPr>
        <p:grpSpPr>
          <a:xfrm>
            <a:off x="10637520" y="6195040"/>
            <a:ext cx="1338429" cy="787866"/>
            <a:chOff x="10637520" y="6195040"/>
            <a:chExt cx="1338429" cy="787866"/>
          </a:xfrm>
        </p:grpSpPr>
        <p:sp>
          <p:nvSpPr>
            <p:cNvPr id="12" name="Rechthoek: afgeronde hoeken 11">
              <a:extLst>
                <a:ext uri="{FF2B5EF4-FFF2-40B4-BE49-F238E27FC236}">
                  <a16:creationId xmlns:a16="http://schemas.microsoft.com/office/drawing/2014/main" id="{CA0B2B8C-F09F-B3CB-3431-5A9B0EEDD066}"/>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Afbeelding met Lettertype, Graphics, logo, symbool&#10;&#10;Automatisch gegenereerde beschrijving">
              <a:extLst>
                <a:ext uri="{FF2B5EF4-FFF2-40B4-BE49-F238E27FC236}">
                  <a16:creationId xmlns:a16="http://schemas.microsoft.com/office/drawing/2014/main" id="{36EF9E09-22FF-24AE-4285-6AC89023B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223224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 ondertitel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43A3A-E7A8-C17A-0D28-8F8AA7C7EB6D}"/>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6BA092A-1C80-8FD3-04BC-44753D29D256}"/>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4" name="Tijdelijke aanduiding voor voettekst 3">
            <a:extLst>
              <a:ext uri="{FF2B5EF4-FFF2-40B4-BE49-F238E27FC236}">
                <a16:creationId xmlns:a16="http://schemas.microsoft.com/office/drawing/2014/main" id="{2A809F61-3ED0-519F-749D-A782ECE467C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4924F96-29A8-4DC7-C408-EEE309F672FF}"/>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6" name="Vrije vorm: vorm 5">
            <a:extLst>
              <a:ext uri="{FF2B5EF4-FFF2-40B4-BE49-F238E27FC236}">
                <a16:creationId xmlns:a16="http://schemas.microsoft.com/office/drawing/2014/main" id="{2AD3970D-24DF-F43C-0BE0-B8FE9A1DA4A3}"/>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7">
            <a:extLst>
              <a:ext uri="{FF2B5EF4-FFF2-40B4-BE49-F238E27FC236}">
                <a16:creationId xmlns:a16="http://schemas.microsoft.com/office/drawing/2014/main" id="{4AB7A7DB-907C-E5A3-A2F5-2F9A8A8F6491}"/>
              </a:ext>
            </a:extLst>
          </p:cNvPr>
          <p:cNvSpPr>
            <a:spLocks noGrp="1"/>
          </p:cNvSpPr>
          <p:nvPr>
            <p:ph sz="quarter" idx="13"/>
          </p:nvPr>
        </p:nvSpPr>
        <p:spPr>
          <a:xfrm>
            <a:off x="931169" y="2045616"/>
            <a:ext cx="10422632" cy="4083722"/>
          </a:xfrm>
        </p:spPr>
        <p:txBody>
          <a:bodyPr/>
          <a:lstStyle/>
          <a:p>
            <a:pPr lvl="0"/>
            <a:r>
              <a:rPr lang="nl-NL"/>
              <a:t>Klikken om de tekststijl van het model te bewerken</a:t>
            </a:r>
          </a:p>
        </p:txBody>
      </p:sp>
      <p:sp>
        <p:nvSpPr>
          <p:cNvPr id="11" name="Tijdelijke aanduiding voor tekst 2">
            <a:extLst>
              <a:ext uri="{FF2B5EF4-FFF2-40B4-BE49-F238E27FC236}">
                <a16:creationId xmlns:a16="http://schemas.microsoft.com/office/drawing/2014/main" id="{3AB98809-2665-AA28-5E5C-239514A4C663}"/>
              </a:ext>
            </a:extLst>
          </p:cNvPr>
          <p:cNvSpPr>
            <a:spLocks noGrp="1"/>
          </p:cNvSpPr>
          <p:nvPr>
            <p:ph type="body" idx="1" hasCustomPrompt="1"/>
          </p:nvPr>
        </p:nvSpPr>
        <p:spPr>
          <a:xfrm>
            <a:off x="931168" y="1583360"/>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grpSp>
        <p:nvGrpSpPr>
          <p:cNvPr id="16" name="Groep 15">
            <a:extLst>
              <a:ext uri="{FF2B5EF4-FFF2-40B4-BE49-F238E27FC236}">
                <a16:creationId xmlns:a16="http://schemas.microsoft.com/office/drawing/2014/main" id="{5FBE1DA9-7DA2-E49B-602A-72EE9149040E}"/>
              </a:ext>
            </a:extLst>
          </p:cNvPr>
          <p:cNvGrpSpPr/>
          <p:nvPr userDrawn="1"/>
        </p:nvGrpSpPr>
        <p:grpSpPr>
          <a:xfrm>
            <a:off x="10637520" y="6195040"/>
            <a:ext cx="1338429" cy="787866"/>
            <a:chOff x="10637520" y="6195040"/>
            <a:chExt cx="1338429" cy="787866"/>
          </a:xfrm>
        </p:grpSpPr>
        <p:sp>
          <p:nvSpPr>
            <p:cNvPr id="17" name="Rechthoek: afgeronde hoeken 16">
              <a:extLst>
                <a:ext uri="{FF2B5EF4-FFF2-40B4-BE49-F238E27FC236}">
                  <a16:creationId xmlns:a16="http://schemas.microsoft.com/office/drawing/2014/main" id="{36166A49-D566-C48B-A236-9E6C17F0EDFC}"/>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8" name="Afbeelding 17" descr="Afbeelding met Lettertype, Graphics, logo, symbool&#10;&#10;Automatisch gegenereerde beschrijving">
              <a:extLst>
                <a:ext uri="{FF2B5EF4-FFF2-40B4-BE49-F238E27FC236}">
                  <a16:creationId xmlns:a16="http://schemas.microsoft.com/office/drawing/2014/main" id="{25392584-F901-1F91-2261-02BCC983A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1573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et ondertitel (3)">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4C4ED4F-69A0-7422-CA49-48032DC43738}"/>
              </a:ext>
            </a:extLst>
          </p:cNvPr>
          <p:cNvSpPr/>
          <p:nvPr userDrawn="1"/>
        </p:nvSpPr>
        <p:spPr>
          <a:xfrm>
            <a:off x="-197963" y="-124905"/>
            <a:ext cx="6293963"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839788" y="365125"/>
            <a:ext cx="5256212" cy="1325563"/>
          </a:xfrm>
        </p:spPr>
        <p:txBody>
          <a:bodyPr/>
          <a:lstStyle>
            <a:lvl1pPr>
              <a:defRPr/>
            </a:lvl1pPr>
          </a:lstStyle>
          <a:p>
            <a:r>
              <a:rPr lang="nl-NL" dirty="0"/>
              <a:t>Slide titel</a:t>
            </a:r>
            <a:endParaRPr lang="nl-BE" dirty="0"/>
          </a:p>
        </p:txBody>
      </p:sp>
      <p:sp>
        <p:nvSpPr>
          <p:cNvPr id="3" name="Tijdelijke aanduiding voor tekst 2">
            <a:extLst>
              <a:ext uri="{FF2B5EF4-FFF2-40B4-BE49-F238E27FC236}">
                <a16:creationId xmlns:a16="http://schemas.microsoft.com/office/drawing/2014/main" id="{8429B992-5348-86B4-16EA-46966C7AE80D}"/>
              </a:ext>
            </a:extLst>
          </p:cNvPr>
          <p:cNvSpPr>
            <a:spLocks noGrp="1"/>
          </p:cNvSpPr>
          <p:nvPr>
            <p:ph type="body" idx="1" hasCustomPrompt="1"/>
          </p:nvPr>
        </p:nvSpPr>
        <p:spPr>
          <a:xfrm>
            <a:off x="839788" y="1681163"/>
            <a:ext cx="1452642" cy="369332"/>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6172200" y="1681164"/>
            <a:ext cx="5183188" cy="4508500"/>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grpSp>
        <p:nvGrpSpPr>
          <p:cNvPr id="15" name="Groep 14">
            <a:extLst>
              <a:ext uri="{FF2B5EF4-FFF2-40B4-BE49-F238E27FC236}">
                <a16:creationId xmlns:a16="http://schemas.microsoft.com/office/drawing/2014/main" id="{AA5A2D8C-4A76-B7D9-FBAB-FAB61AE4E17E}"/>
              </a:ext>
            </a:extLst>
          </p:cNvPr>
          <p:cNvGrpSpPr/>
          <p:nvPr userDrawn="1"/>
        </p:nvGrpSpPr>
        <p:grpSpPr>
          <a:xfrm>
            <a:off x="10637520" y="6195040"/>
            <a:ext cx="1338429" cy="787866"/>
            <a:chOff x="10637520" y="6195040"/>
            <a:chExt cx="1338429" cy="787866"/>
          </a:xfrm>
        </p:grpSpPr>
        <p:sp>
          <p:nvSpPr>
            <p:cNvPr id="10" name="Rechthoek: afgeronde hoeken 9">
              <a:extLst>
                <a:ext uri="{FF2B5EF4-FFF2-40B4-BE49-F238E27FC236}">
                  <a16:creationId xmlns:a16="http://schemas.microsoft.com/office/drawing/2014/main" id="{282B42AE-E1CD-02F1-E3BF-8B7F7DAC3D5B}"/>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Lettertype, Graphics, logo, symbool&#10;&#10;Automatisch gegenereerde beschrijving">
              <a:extLst>
                <a:ext uri="{FF2B5EF4-FFF2-40B4-BE49-F238E27FC236}">
                  <a16:creationId xmlns:a16="http://schemas.microsoft.com/office/drawing/2014/main" id="{9FBFFB1F-0C7C-1D04-E692-87C226C6C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2" name="Vrije vorm: vorm 11">
            <a:extLst>
              <a:ext uri="{FF2B5EF4-FFF2-40B4-BE49-F238E27FC236}">
                <a16:creationId xmlns:a16="http://schemas.microsoft.com/office/drawing/2014/main" id="{34540A4D-2DF4-C7CC-35DF-E654A6A28DE5}"/>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836612" y="2190701"/>
            <a:ext cx="4811713" cy="3998962"/>
          </a:xfrm>
        </p:spPr>
        <p:txBody>
          <a:bodyPr/>
          <a:lstStyle>
            <a:lvl1pPr>
              <a:defRPr b="0"/>
            </a:lvl1pPr>
            <a:lvl2pPr>
              <a:defRPr b="0"/>
            </a:lvl2pPr>
            <a:lvl3pPr>
              <a:defRPr b="0"/>
            </a:lvl3pPr>
            <a:lvl4pPr>
              <a:defRPr b="0"/>
            </a:lvl4pPr>
            <a:lvl5pPr>
              <a:defRPr b="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08624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et ondertitel (4)">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20BA580-15EF-0EE9-A2D8-8A74BE595294}"/>
              </a:ext>
            </a:extLst>
          </p:cNvPr>
          <p:cNvSpPr/>
          <p:nvPr userDrawn="1"/>
        </p:nvSpPr>
        <p:spPr>
          <a:xfrm>
            <a:off x="6096000" y="-124905"/>
            <a:ext cx="6096000"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6553200" y="365125"/>
            <a:ext cx="4802188" cy="1325563"/>
          </a:xfrm>
        </p:spPr>
        <p:txBody>
          <a:bodyPr/>
          <a:lstStyle>
            <a:lvl1pPr>
              <a:defRPr/>
            </a:lvl1pPr>
          </a:lstStyle>
          <a:p>
            <a:r>
              <a:rPr lang="nl-NL" dirty="0"/>
              <a:t>Slide titel</a:t>
            </a:r>
            <a:endParaRPr lang="nl-BE" dirty="0"/>
          </a:p>
        </p:txBody>
      </p:sp>
      <p:sp>
        <p:nvSpPr>
          <p:cNvPr id="3" name="Tijdelijke aanduiding voor tekst 2">
            <a:extLst>
              <a:ext uri="{FF2B5EF4-FFF2-40B4-BE49-F238E27FC236}">
                <a16:creationId xmlns:a16="http://schemas.microsoft.com/office/drawing/2014/main" id="{8429B992-5348-86B4-16EA-46966C7AE80D}"/>
              </a:ext>
            </a:extLst>
          </p:cNvPr>
          <p:cNvSpPr>
            <a:spLocks noGrp="1"/>
          </p:cNvSpPr>
          <p:nvPr>
            <p:ph type="body" idx="1" hasCustomPrompt="1"/>
          </p:nvPr>
        </p:nvSpPr>
        <p:spPr>
          <a:xfrm>
            <a:off x="6561858" y="1681163"/>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838200" y="1690688"/>
            <a:ext cx="5183188" cy="4493653"/>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12" name="Vrije vorm: vorm 11">
            <a:extLst>
              <a:ext uri="{FF2B5EF4-FFF2-40B4-BE49-F238E27FC236}">
                <a16:creationId xmlns:a16="http://schemas.microsoft.com/office/drawing/2014/main" id="{34540A4D-2DF4-C7CC-35DF-E654A6A28DE5}"/>
              </a:ext>
            </a:extLst>
          </p:cNvPr>
          <p:cNvSpPr/>
          <p:nvPr userDrawn="1"/>
        </p:nvSpPr>
        <p:spPr>
          <a:xfrm>
            <a:off x="6642490"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6551612" y="2196077"/>
            <a:ext cx="4802188" cy="39989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5" name="Groep 4">
            <a:extLst>
              <a:ext uri="{FF2B5EF4-FFF2-40B4-BE49-F238E27FC236}">
                <a16:creationId xmlns:a16="http://schemas.microsoft.com/office/drawing/2014/main" id="{173BB264-D803-8391-C145-7CA82CBDBA2E}"/>
              </a:ext>
            </a:extLst>
          </p:cNvPr>
          <p:cNvGrpSpPr/>
          <p:nvPr userDrawn="1"/>
        </p:nvGrpSpPr>
        <p:grpSpPr>
          <a:xfrm>
            <a:off x="10637520" y="6220440"/>
            <a:ext cx="1338429" cy="787866"/>
            <a:chOff x="10637520" y="6195040"/>
            <a:chExt cx="1338429" cy="787866"/>
          </a:xfrm>
        </p:grpSpPr>
        <p:sp>
          <p:nvSpPr>
            <p:cNvPr id="13" name="Rechthoek: afgeronde hoeken 12">
              <a:extLst>
                <a:ext uri="{FF2B5EF4-FFF2-40B4-BE49-F238E27FC236}">
                  <a16:creationId xmlns:a16="http://schemas.microsoft.com/office/drawing/2014/main" id="{98F39B0F-D39A-9867-1818-B7D27EFDE22A}"/>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Lettertype, Graphics, logo, symbool&#10;&#10;Automatisch gegenereerde beschrijving">
              <a:extLst>
                <a:ext uri="{FF2B5EF4-FFF2-40B4-BE49-F238E27FC236}">
                  <a16:creationId xmlns:a16="http://schemas.microsoft.com/office/drawing/2014/main" id="{14549D2F-B661-867F-AD27-C659A9B31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113356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ondertite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241E7-AC5F-4913-1EB0-A82DC10348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992C2E-B1ED-CA86-4297-794B994FE992}"/>
              </a:ext>
            </a:extLst>
          </p:cNvPr>
          <p:cNvSpPr>
            <a:spLocks noGrp="1"/>
          </p:cNvSpPr>
          <p:nvPr>
            <p:ph idx="1"/>
          </p:nvPr>
        </p:nvSpPr>
        <p:spPr>
          <a:xfrm>
            <a:off x="931168" y="1705103"/>
            <a:ext cx="10422632" cy="44718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a:extLst>
              <a:ext uri="{FF2B5EF4-FFF2-40B4-BE49-F238E27FC236}">
                <a16:creationId xmlns:a16="http://schemas.microsoft.com/office/drawing/2014/main" id="{AF629869-0217-BB18-53B7-184037360BA9}"/>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C0B50031-36DC-6151-E836-0C9109D0F24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757E4D-AAE7-ECA3-D251-57C7A92B16D6}"/>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Vrije vorm: vorm 6">
            <a:extLst>
              <a:ext uri="{FF2B5EF4-FFF2-40B4-BE49-F238E27FC236}">
                <a16:creationId xmlns:a16="http://schemas.microsoft.com/office/drawing/2014/main" id="{F0CC98F5-D7AE-96BA-44E7-A7F532B5CBDD}"/>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Lettertype, Graphics, logo, symbool&#10;&#10;Automatisch gegenereerde beschrijving">
            <a:extLst>
              <a:ext uri="{FF2B5EF4-FFF2-40B4-BE49-F238E27FC236}">
                <a16:creationId xmlns:a16="http://schemas.microsoft.com/office/drawing/2014/main" id="{53D1740F-B5A2-982F-CCE3-4EE538D47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nvGrpSpPr>
          <p:cNvPr id="11" name="Groep 10">
            <a:extLst>
              <a:ext uri="{FF2B5EF4-FFF2-40B4-BE49-F238E27FC236}">
                <a16:creationId xmlns:a16="http://schemas.microsoft.com/office/drawing/2014/main" id="{8489EE89-CB2E-487E-0489-90AAE0BFE7AF}"/>
              </a:ext>
            </a:extLst>
          </p:cNvPr>
          <p:cNvGrpSpPr/>
          <p:nvPr userDrawn="1"/>
        </p:nvGrpSpPr>
        <p:grpSpPr>
          <a:xfrm>
            <a:off x="10637520" y="6195040"/>
            <a:ext cx="1338429" cy="787866"/>
            <a:chOff x="10637520" y="6195040"/>
            <a:chExt cx="1338429" cy="787866"/>
          </a:xfrm>
        </p:grpSpPr>
        <p:sp>
          <p:nvSpPr>
            <p:cNvPr id="12" name="Rechthoek: afgeronde hoeken 11">
              <a:extLst>
                <a:ext uri="{FF2B5EF4-FFF2-40B4-BE49-F238E27FC236}">
                  <a16:creationId xmlns:a16="http://schemas.microsoft.com/office/drawing/2014/main" id="{CA0B2B8C-F09F-B3CB-3431-5A9B0EEDD066}"/>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Afbeelding met Lettertype, Graphics, logo, symbool&#10;&#10;Automatisch gegenereerde beschrijving">
              <a:extLst>
                <a:ext uri="{FF2B5EF4-FFF2-40B4-BE49-F238E27FC236}">
                  <a16:creationId xmlns:a16="http://schemas.microsoft.com/office/drawing/2014/main" id="{36EF9E09-22FF-24AE-4285-6AC89023B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37132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onder ondertitel (2)">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4C4ED4F-69A0-7422-CA49-48032DC43738}"/>
              </a:ext>
            </a:extLst>
          </p:cNvPr>
          <p:cNvSpPr/>
          <p:nvPr userDrawn="1"/>
        </p:nvSpPr>
        <p:spPr>
          <a:xfrm>
            <a:off x="-197963" y="-124905"/>
            <a:ext cx="6293963"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839788" y="365125"/>
            <a:ext cx="5256212" cy="1325563"/>
          </a:xfrm>
        </p:spPr>
        <p:txBody>
          <a:bodyPr/>
          <a:lstStyle>
            <a:lvl1pPr>
              <a:defRPr/>
            </a:lvl1pPr>
          </a:lstStyle>
          <a:p>
            <a:r>
              <a:rPr lang="nl-NL" dirty="0"/>
              <a:t>Slide titel</a:t>
            </a:r>
            <a:endParaRPr lang="nl-BE" dirty="0"/>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6172200" y="1681164"/>
            <a:ext cx="5183188" cy="4508500"/>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grpSp>
        <p:nvGrpSpPr>
          <p:cNvPr id="15" name="Groep 14">
            <a:extLst>
              <a:ext uri="{FF2B5EF4-FFF2-40B4-BE49-F238E27FC236}">
                <a16:creationId xmlns:a16="http://schemas.microsoft.com/office/drawing/2014/main" id="{AA5A2D8C-4A76-B7D9-FBAB-FAB61AE4E17E}"/>
              </a:ext>
            </a:extLst>
          </p:cNvPr>
          <p:cNvGrpSpPr/>
          <p:nvPr userDrawn="1"/>
        </p:nvGrpSpPr>
        <p:grpSpPr>
          <a:xfrm>
            <a:off x="10637520" y="6195040"/>
            <a:ext cx="1338429" cy="787866"/>
            <a:chOff x="10637520" y="6195040"/>
            <a:chExt cx="1338429" cy="787866"/>
          </a:xfrm>
        </p:grpSpPr>
        <p:sp>
          <p:nvSpPr>
            <p:cNvPr id="10" name="Rechthoek: afgeronde hoeken 9">
              <a:extLst>
                <a:ext uri="{FF2B5EF4-FFF2-40B4-BE49-F238E27FC236}">
                  <a16:creationId xmlns:a16="http://schemas.microsoft.com/office/drawing/2014/main" id="{282B42AE-E1CD-02F1-E3BF-8B7F7DAC3D5B}"/>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Lettertype, Graphics, logo, symbool&#10;&#10;Automatisch gegenereerde beschrijving">
              <a:extLst>
                <a:ext uri="{FF2B5EF4-FFF2-40B4-BE49-F238E27FC236}">
                  <a16:creationId xmlns:a16="http://schemas.microsoft.com/office/drawing/2014/main" id="{9FBFFB1F-0C7C-1D04-E692-87C226C6C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2" name="Vrije vorm: vorm 11">
            <a:extLst>
              <a:ext uri="{FF2B5EF4-FFF2-40B4-BE49-F238E27FC236}">
                <a16:creationId xmlns:a16="http://schemas.microsoft.com/office/drawing/2014/main" id="{34540A4D-2DF4-C7CC-35DF-E654A6A28DE5}"/>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836612" y="1857374"/>
            <a:ext cx="4811713" cy="43322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93637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onder ondertitel (3)">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20BA580-15EF-0EE9-A2D8-8A74BE595294}"/>
              </a:ext>
            </a:extLst>
          </p:cNvPr>
          <p:cNvSpPr/>
          <p:nvPr userDrawn="1"/>
        </p:nvSpPr>
        <p:spPr>
          <a:xfrm>
            <a:off x="6096000" y="-124905"/>
            <a:ext cx="6096000"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6553200" y="365125"/>
            <a:ext cx="4802188" cy="1325563"/>
          </a:xfrm>
        </p:spPr>
        <p:txBody>
          <a:bodyPr/>
          <a:lstStyle>
            <a:lvl1pPr>
              <a:defRPr/>
            </a:lvl1pPr>
          </a:lstStyle>
          <a:p>
            <a:r>
              <a:rPr lang="nl-NL" dirty="0"/>
              <a:t>Slide titel</a:t>
            </a:r>
            <a:endParaRPr lang="nl-BE" dirty="0"/>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838200" y="1690688"/>
            <a:ext cx="5183188" cy="4493653"/>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12" name="Vrije vorm: vorm 11">
            <a:extLst>
              <a:ext uri="{FF2B5EF4-FFF2-40B4-BE49-F238E27FC236}">
                <a16:creationId xmlns:a16="http://schemas.microsoft.com/office/drawing/2014/main" id="{34540A4D-2DF4-C7CC-35DF-E654A6A28DE5}"/>
              </a:ext>
            </a:extLst>
          </p:cNvPr>
          <p:cNvSpPr/>
          <p:nvPr userDrawn="1"/>
        </p:nvSpPr>
        <p:spPr>
          <a:xfrm>
            <a:off x="6642490"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6551612" y="1781175"/>
            <a:ext cx="4802188" cy="441386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5" name="Groep 4">
            <a:extLst>
              <a:ext uri="{FF2B5EF4-FFF2-40B4-BE49-F238E27FC236}">
                <a16:creationId xmlns:a16="http://schemas.microsoft.com/office/drawing/2014/main" id="{F1B0B778-7BD2-F496-EFF3-BE8993D09477}"/>
              </a:ext>
            </a:extLst>
          </p:cNvPr>
          <p:cNvGrpSpPr/>
          <p:nvPr userDrawn="1"/>
        </p:nvGrpSpPr>
        <p:grpSpPr>
          <a:xfrm>
            <a:off x="10637520" y="6195040"/>
            <a:ext cx="1338429" cy="787866"/>
            <a:chOff x="10637520" y="6195040"/>
            <a:chExt cx="1338429" cy="787866"/>
          </a:xfrm>
        </p:grpSpPr>
        <p:sp>
          <p:nvSpPr>
            <p:cNvPr id="13" name="Rechthoek: afgeronde hoeken 12">
              <a:extLst>
                <a:ext uri="{FF2B5EF4-FFF2-40B4-BE49-F238E27FC236}">
                  <a16:creationId xmlns:a16="http://schemas.microsoft.com/office/drawing/2014/main" id="{B50F79AC-86C6-111F-61FD-F1005FBA6931}"/>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Lettertype, Graphics, logo, symbool&#10;&#10;Automatisch gegenereerde beschrijving">
              <a:extLst>
                <a:ext uri="{FF2B5EF4-FFF2-40B4-BE49-F238E27FC236}">
                  <a16:creationId xmlns:a16="http://schemas.microsoft.com/office/drawing/2014/main" id="{70BD65BD-E540-6C1E-E857-4255E57D82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34294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hthoek: afgeronde hoeken 11">
            <a:extLst>
              <a:ext uri="{FF2B5EF4-FFF2-40B4-BE49-F238E27FC236}">
                <a16:creationId xmlns:a16="http://schemas.microsoft.com/office/drawing/2014/main" id="{448288BA-FB37-9F1D-8A62-AE746D125896}"/>
              </a:ext>
            </a:extLst>
          </p:cNvPr>
          <p:cNvSpPr/>
          <p:nvPr userDrawn="1"/>
        </p:nvSpPr>
        <p:spPr>
          <a:xfrm>
            <a:off x="327660" y="244475"/>
            <a:ext cx="11536680" cy="6369050"/>
          </a:xfrm>
          <a:prstGeom prst="roundRect">
            <a:avLst>
              <a:gd name="adj" fmla="val 2908"/>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titel 1">
            <a:extLst>
              <a:ext uri="{FF2B5EF4-FFF2-40B4-BE49-F238E27FC236}">
                <a16:creationId xmlns:a16="http://schemas.microsoft.com/office/drawing/2014/main" id="{515D3846-D30D-D1AE-8EF7-796F32E13588}"/>
              </a:ext>
            </a:extLst>
          </p:cNvPr>
          <p:cNvSpPr>
            <a:spLocks noGrp="1"/>
          </p:cNvSpPr>
          <p:nvPr>
            <p:ph type="title"/>
          </p:nvPr>
        </p:nvSpPr>
        <p:spPr>
          <a:xfrm>
            <a:off x="931168" y="559292"/>
            <a:ext cx="10422632" cy="740885"/>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CCBBB46-933D-3D74-8D98-AFDB4A89729B}"/>
              </a:ext>
            </a:extLst>
          </p:cNvPr>
          <p:cNvSpPr>
            <a:spLocks noGrp="1"/>
          </p:cNvSpPr>
          <p:nvPr>
            <p:ph type="body" idx="1"/>
          </p:nvPr>
        </p:nvSpPr>
        <p:spPr>
          <a:xfrm>
            <a:off x="931168" y="2210539"/>
            <a:ext cx="10422632" cy="3966423"/>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a:p>
            <a:pPr lvl="1"/>
            <a:endParaRPr lang="nl-BE" dirty="0"/>
          </a:p>
        </p:txBody>
      </p:sp>
      <p:sp>
        <p:nvSpPr>
          <p:cNvPr id="4" name="Tijdelijke aanduiding voor datum 3">
            <a:extLst>
              <a:ext uri="{FF2B5EF4-FFF2-40B4-BE49-F238E27FC236}">
                <a16:creationId xmlns:a16="http://schemas.microsoft.com/office/drawing/2014/main" id="{E0A72824-E456-3744-3069-3542B2B0D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E1417F64-D909-6F41-4116-54AA6BDCB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5175DC39-1DBD-A0FF-0D02-18FF3F59F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26ED6-BD06-49E7-975C-A151CD31EFBB}" type="slidenum">
              <a:rPr lang="nl-BE" smtClean="0"/>
              <a:t>‹nr.›</a:t>
            </a:fld>
            <a:endParaRPr lang="nl-BE"/>
          </a:p>
        </p:txBody>
      </p:sp>
    </p:spTree>
    <p:extLst>
      <p:ext uri="{BB962C8B-B14F-4D97-AF65-F5344CB8AC3E}">
        <p14:creationId xmlns:p14="http://schemas.microsoft.com/office/powerpoint/2010/main" val="969149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3" r:id="rId5"/>
    <p:sldLayoutId id="2147483661" r:id="rId6"/>
    <p:sldLayoutId id="2147483666" r:id="rId7"/>
    <p:sldLayoutId id="2147483667" r:id="rId8"/>
    <p:sldLayoutId id="2147483668" r:id="rId9"/>
    <p:sldLayoutId id="2147483655" r:id="rId10"/>
    <p:sldLayoutId id="2147483663" r:id="rId11"/>
    <p:sldLayoutId id="2147483662" r:id="rId12"/>
  </p:sldLayoutIdLst>
  <p:txStyles>
    <p:titleStyle>
      <a:lvl1pPr algn="l" defTabSz="914400" rtl="0" eaLnBrk="1" latinLnBrk="0" hangingPunct="1">
        <a:lnSpc>
          <a:spcPct val="90000"/>
        </a:lnSpc>
        <a:spcBef>
          <a:spcPct val="0"/>
        </a:spcBef>
        <a:buNone/>
        <a:defRPr sz="4400" b="1" kern="1200">
          <a:solidFill>
            <a:srgbClr val="1D2E8F"/>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Font typeface="Arial" panose="020B0604020202020204" pitchFamily="34" charset="0"/>
        <a:buNone/>
        <a:defRPr sz="1800" b="0" kern="1200">
          <a:solidFill>
            <a:srgbClr val="353535"/>
          </a:solidFill>
          <a:latin typeface="+mn-lt"/>
          <a:ea typeface="+mn-ea"/>
          <a:cs typeface="+mn-cs"/>
        </a:defRPr>
      </a:lvl1pPr>
      <a:lvl2pPr marL="803275" indent="-285750" algn="l" defTabSz="914400" rtl="0" eaLnBrk="1" latinLnBrk="0" hangingPunct="1">
        <a:lnSpc>
          <a:spcPct val="100000"/>
        </a:lnSpc>
        <a:spcBef>
          <a:spcPts val="0"/>
        </a:spcBef>
        <a:buClr>
          <a:schemeClr val="accent3"/>
        </a:buClr>
        <a:buFont typeface="Arial" panose="020B0604020202020204" pitchFamily="34" charset="0"/>
        <a:buChar char="•"/>
        <a:defRPr lang="nl-NL" sz="1800" b="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Voornaam.naam@vlajo.or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BD533-F612-ED10-A8EF-095E4ECA1A65}"/>
              </a:ext>
            </a:extLst>
          </p:cNvPr>
          <p:cNvSpPr>
            <a:spLocks noGrp="1"/>
          </p:cNvSpPr>
          <p:nvPr>
            <p:ph type="ctrTitle"/>
          </p:nvPr>
        </p:nvSpPr>
        <p:spPr>
          <a:xfrm>
            <a:off x="1863663" y="2569923"/>
            <a:ext cx="8464690" cy="1015663"/>
          </a:xfrm>
        </p:spPr>
        <p:txBody>
          <a:bodyPr>
            <a:spAutoFit/>
          </a:bodyPr>
          <a:lstStyle/>
          <a:p>
            <a:r>
              <a:rPr lang="nl-NL" dirty="0"/>
              <a:t>Ondernemer voor de Klas</a:t>
            </a:r>
            <a:endParaRPr lang="nl-BE" dirty="0"/>
          </a:p>
        </p:txBody>
      </p:sp>
      <p:sp>
        <p:nvSpPr>
          <p:cNvPr id="3" name="Ondertitel 2">
            <a:extLst>
              <a:ext uri="{FF2B5EF4-FFF2-40B4-BE49-F238E27FC236}">
                <a16:creationId xmlns:a16="http://schemas.microsoft.com/office/drawing/2014/main" id="{2F20773D-C6B8-792D-B585-49E19C5D9B56}"/>
              </a:ext>
            </a:extLst>
          </p:cNvPr>
          <p:cNvSpPr>
            <a:spLocks noGrp="1"/>
          </p:cNvSpPr>
          <p:nvPr>
            <p:ph type="subTitle" idx="1"/>
          </p:nvPr>
        </p:nvSpPr>
        <p:spPr/>
        <p:txBody>
          <a:bodyPr/>
          <a:lstStyle/>
          <a:p>
            <a:r>
              <a:rPr lang="nl-NL" dirty="0"/>
              <a:t>Welke job wordt jouw toekomst?</a:t>
            </a:r>
            <a:endParaRPr lang="nl-BE" dirty="0"/>
          </a:p>
        </p:txBody>
      </p:sp>
      <p:sp>
        <p:nvSpPr>
          <p:cNvPr id="4" name="Tijdelijke aanduiding voor inhoud 8">
            <a:extLst>
              <a:ext uri="{FF2B5EF4-FFF2-40B4-BE49-F238E27FC236}">
                <a16:creationId xmlns:a16="http://schemas.microsoft.com/office/drawing/2014/main" id="{C0C635DB-E26E-15A2-5D2C-13680B13ABC5}"/>
              </a:ext>
            </a:extLst>
          </p:cNvPr>
          <p:cNvSpPr>
            <a:spLocks noGrp="1"/>
          </p:cNvSpPr>
          <p:nvPr>
            <p:ph sz="quarter" idx="4"/>
          </p:nvPr>
        </p:nvSpPr>
        <p:spPr>
          <a:xfrm>
            <a:off x="4062015" y="470359"/>
            <a:ext cx="4067969" cy="1671636"/>
          </a:xfrm>
        </p:spPr>
        <p:txBody>
          <a:bodyPr/>
          <a:lstStyle/>
          <a:p>
            <a:endParaRPr lang="nl-BE"/>
          </a:p>
        </p:txBody>
      </p:sp>
    </p:spTree>
    <p:extLst>
      <p:ext uri="{BB962C8B-B14F-4D97-AF65-F5344CB8AC3E}">
        <p14:creationId xmlns:p14="http://schemas.microsoft.com/office/powerpoint/2010/main" val="101360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E71B7D8-55D9-EF10-C13E-98105011026F}"/>
              </a:ext>
            </a:extLst>
          </p:cNvPr>
          <p:cNvSpPr>
            <a:spLocks noGrp="1"/>
          </p:cNvSpPr>
          <p:nvPr>
            <p:ph type="title"/>
          </p:nvPr>
        </p:nvSpPr>
        <p:spPr/>
        <p:txBody>
          <a:bodyPr/>
          <a:lstStyle/>
          <a:p>
            <a:r>
              <a:rPr lang="nl-NL" dirty="0"/>
              <a:t>Vragenvuur</a:t>
            </a:r>
            <a:endParaRPr lang="nl-BE" dirty="0"/>
          </a:p>
        </p:txBody>
      </p:sp>
      <p:sp>
        <p:nvSpPr>
          <p:cNvPr id="9" name="Tijdelijke aanduiding voor tekst 8">
            <a:extLst>
              <a:ext uri="{FF2B5EF4-FFF2-40B4-BE49-F238E27FC236}">
                <a16:creationId xmlns:a16="http://schemas.microsoft.com/office/drawing/2014/main" id="{4AF05E14-F77D-9812-D4F1-9F04C90DD1BA}"/>
              </a:ext>
            </a:extLst>
          </p:cNvPr>
          <p:cNvSpPr>
            <a:spLocks noGrp="1"/>
          </p:cNvSpPr>
          <p:nvPr>
            <p:ph type="body" idx="1"/>
          </p:nvPr>
        </p:nvSpPr>
        <p:spPr>
          <a:xfrm>
            <a:off x="839788" y="1681163"/>
            <a:ext cx="2520242" cy="369332"/>
          </a:xfrm>
        </p:spPr>
        <p:txBody>
          <a:bodyPr/>
          <a:lstStyle/>
          <a:p>
            <a:r>
              <a:rPr lang="nl-NL" dirty="0"/>
              <a:t>Wat wil je weten?</a:t>
            </a:r>
            <a:endParaRPr lang="nl-BE" dirty="0"/>
          </a:p>
        </p:txBody>
      </p:sp>
      <p:sp>
        <p:nvSpPr>
          <p:cNvPr id="10" name="Tijdelijke aanduiding voor tekst 9">
            <a:extLst>
              <a:ext uri="{FF2B5EF4-FFF2-40B4-BE49-F238E27FC236}">
                <a16:creationId xmlns:a16="http://schemas.microsoft.com/office/drawing/2014/main" id="{B27F2E73-4395-8381-EDE1-44979FF7FFA4}"/>
              </a:ext>
            </a:extLst>
          </p:cNvPr>
          <p:cNvSpPr>
            <a:spLocks noGrp="1"/>
          </p:cNvSpPr>
          <p:nvPr>
            <p:ph type="body" sz="quarter" idx="13"/>
          </p:nvPr>
        </p:nvSpPr>
        <p:spPr/>
        <p:txBody>
          <a:bodyPr/>
          <a:lstStyle/>
          <a:p>
            <a:endParaRPr lang="nl-BE" b="1" dirty="0">
              <a:solidFill>
                <a:schemeClr val="tx1"/>
              </a:solidFill>
            </a:endParaRPr>
          </a:p>
        </p:txBody>
      </p:sp>
      <p:pic>
        <p:nvPicPr>
          <p:cNvPr id="5" name="Tijdelijke aanduiding voor inhoud 4" descr="Afbeelding met persoon, overdekt, kunst&#10;&#10;Beschrijving automatisch gegenereerd met gemiddelde betrouwbaarheid">
            <a:extLst>
              <a:ext uri="{FF2B5EF4-FFF2-40B4-BE49-F238E27FC236}">
                <a16:creationId xmlns:a16="http://schemas.microsoft.com/office/drawing/2014/main" id="{DDB33F56-4AFD-3C8F-6714-15654F67F799}"/>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flipH="1">
            <a:off x="6096000" y="-1317405"/>
            <a:ext cx="6096000" cy="9131373"/>
          </a:xfrm>
        </p:spPr>
      </p:pic>
    </p:spTree>
    <p:extLst>
      <p:ext uri="{BB962C8B-B14F-4D97-AF65-F5344CB8AC3E}">
        <p14:creationId xmlns:p14="http://schemas.microsoft.com/office/powerpoint/2010/main" val="184709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B18F235-4902-DF00-FD98-FA7A90499EC1}"/>
              </a:ext>
            </a:extLst>
          </p:cNvPr>
          <p:cNvSpPr>
            <a:spLocks noGrp="1"/>
          </p:cNvSpPr>
          <p:nvPr>
            <p:ph type="body" sz="quarter" idx="13"/>
          </p:nvPr>
        </p:nvSpPr>
        <p:spPr/>
        <p:txBody>
          <a:bodyPr/>
          <a:lstStyle/>
          <a:p>
            <a:r>
              <a:rPr lang="nl-NL" b="1" dirty="0"/>
              <a:t>Voornaam Naam</a:t>
            </a:r>
          </a:p>
          <a:p>
            <a:r>
              <a:rPr lang="nl-NL" dirty="0">
                <a:hlinkClick r:id="rId2"/>
              </a:rPr>
              <a:t>Voornaam.naam@vlajo.org</a:t>
            </a:r>
            <a:endParaRPr lang="nl-NL" dirty="0"/>
          </a:p>
          <a:p>
            <a:r>
              <a:rPr lang="nl-NL" dirty="0"/>
              <a:t>01 234 45 67</a:t>
            </a:r>
            <a:endParaRPr lang="nl-BE" dirty="0"/>
          </a:p>
        </p:txBody>
      </p:sp>
    </p:spTree>
    <p:extLst>
      <p:ext uri="{BB962C8B-B14F-4D97-AF65-F5344CB8AC3E}">
        <p14:creationId xmlns:p14="http://schemas.microsoft.com/office/powerpoint/2010/main" val="135144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Menselijk gezicht, schermopname, vrouw&#10;&#10;Automatisch gegenereerde beschrijving">
            <a:extLst>
              <a:ext uri="{FF2B5EF4-FFF2-40B4-BE49-F238E27FC236}">
                <a16:creationId xmlns:a16="http://schemas.microsoft.com/office/drawing/2014/main" id="{1D35AB9D-E528-4171-9C16-8815DBAF6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0755" y="1540933"/>
            <a:ext cx="8850489" cy="4978400"/>
          </a:xfrm>
          <a:prstGeom prst="rect">
            <a:avLst/>
          </a:prstGeom>
        </p:spPr>
      </p:pic>
    </p:spTree>
    <p:extLst>
      <p:ext uri="{BB962C8B-B14F-4D97-AF65-F5344CB8AC3E}">
        <p14:creationId xmlns:p14="http://schemas.microsoft.com/office/powerpoint/2010/main" val="33629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Personen die vergaderen in een kantoor met een open indeling">
            <a:extLst>
              <a:ext uri="{FF2B5EF4-FFF2-40B4-BE49-F238E27FC236}">
                <a16:creationId xmlns:a16="http://schemas.microsoft.com/office/drawing/2014/main" id="{27B4F4AC-F47D-644F-C09E-7CEDC8B5C11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326231" y="251618"/>
            <a:ext cx="11539537" cy="6354763"/>
          </a:xfrm>
        </p:spPr>
      </p:pic>
      <p:sp>
        <p:nvSpPr>
          <p:cNvPr id="4" name="Titel 3">
            <a:extLst>
              <a:ext uri="{FF2B5EF4-FFF2-40B4-BE49-F238E27FC236}">
                <a16:creationId xmlns:a16="http://schemas.microsoft.com/office/drawing/2014/main" id="{13EC01A1-32AD-C5F9-D918-9BFE5A196855}"/>
              </a:ext>
            </a:extLst>
          </p:cNvPr>
          <p:cNvSpPr>
            <a:spLocks noGrp="1"/>
          </p:cNvSpPr>
          <p:nvPr>
            <p:ph type="title"/>
          </p:nvPr>
        </p:nvSpPr>
        <p:spPr>
          <a:xfrm>
            <a:off x="838200" y="5130437"/>
            <a:ext cx="4103431" cy="845040"/>
          </a:xfrm>
        </p:spPr>
        <p:txBody>
          <a:bodyPr/>
          <a:lstStyle/>
          <a:p>
            <a:r>
              <a:rPr lang="nl-NL" dirty="0"/>
              <a:t>Bedrijfsnaam</a:t>
            </a:r>
            <a:endParaRPr lang="nl-BE" dirty="0"/>
          </a:p>
        </p:txBody>
      </p:sp>
    </p:spTree>
    <p:extLst>
      <p:ext uri="{BB962C8B-B14F-4D97-AF65-F5344CB8AC3E}">
        <p14:creationId xmlns:p14="http://schemas.microsoft.com/office/powerpoint/2010/main" val="247706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Wie ben ik?</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394152" cy="369332"/>
          </a:xfrm>
        </p:spPr>
        <p:txBody>
          <a:bodyPr/>
          <a:lstStyle/>
          <a:p>
            <a:r>
              <a:rPr lang="nl-BE" dirty="0"/>
              <a:t>Mijn studies, werk en ervaringen</a:t>
            </a:r>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rPr>
              <a:t>V</a:t>
            </a:r>
            <a:r>
              <a:rPr lang="nl-BE" sz="1800" b="0" i="0" u="none" strike="noStrike" baseline="0" dirty="0">
                <a:solidFill>
                  <a:srgbClr val="000000"/>
                </a:solidFill>
              </a:rPr>
              <a:t>oorstelling van jezelf en je parcours:</a:t>
            </a:r>
          </a:p>
          <a:p>
            <a:pPr marL="285750" indent="-285750">
              <a:buFontTx/>
              <a:buChar char="-"/>
            </a:pPr>
            <a:r>
              <a:rPr lang="nl-BE" dirty="0">
                <a:solidFill>
                  <a:srgbClr val="000000"/>
                </a:solidFill>
              </a:rPr>
              <a:t>S</a:t>
            </a:r>
            <a:r>
              <a:rPr lang="nl-BE" sz="1800" b="0" i="0" u="none" strike="noStrike" baseline="0" dirty="0">
                <a:solidFill>
                  <a:srgbClr val="000000"/>
                </a:solidFill>
              </a:rPr>
              <a:t>tudietraject</a:t>
            </a:r>
            <a:endParaRPr lang="nl-BE" dirty="0">
              <a:solidFill>
                <a:srgbClr val="000000"/>
              </a:solidFill>
            </a:endParaRPr>
          </a:p>
          <a:p>
            <a:pPr marL="285750" indent="-285750">
              <a:buFontTx/>
              <a:buChar char="-"/>
            </a:pPr>
            <a:r>
              <a:rPr lang="nl-BE" sz="1800" b="0" i="0" u="none" strike="noStrike" baseline="0" dirty="0">
                <a:solidFill>
                  <a:srgbClr val="000000"/>
                </a:solidFill>
              </a:rPr>
              <a:t> </a:t>
            </a:r>
            <a:r>
              <a:rPr lang="nl-BE" dirty="0">
                <a:solidFill>
                  <a:srgbClr val="000000"/>
                </a:solidFill>
              </a:rPr>
              <a:t>W</a:t>
            </a:r>
            <a:r>
              <a:rPr lang="nl-BE" sz="1800" b="0" i="0" u="none" strike="noStrike" baseline="0" dirty="0">
                <a:solidFill>
                  <a:srgbClr val="000000"/>
                </a:solidFill>
              </a:rPr>
              <a:t>erkervaring</a:t>
            </a:r>
            <a:endParaRPr lang="nl-BE" dirty="0">
              <a:solidFill>
                <a:srgbClr val="000000"/>
              </a:solidFill>
            </a:endParaRPr>
          </a:p>
          <a:p>
            <a:pPr marL="285750" indent="-285750">
              <a:buFontTx/>
              <a:buChar char="-"/>
            </a:pPr>
            <a:r>
              <a:rPr lang="nl-BE" sz="1800" b="0" i="0" u="none" strike="noStrike" baseline="0" dirty="0">
                <a:solidFill>
                  <a:srgbClr val="000000"/>
                </a:solidFill>
              </a:rPr>
              <a:t> </a:t>
            </a:r>
            <a:r>
              <a:rPr lang="nl-BE" dirty="0">
                <a:solidFill>
                  <a:srgbClr val="000000"/>
                </a:solidFill>
              </a:rPr>
              <a:t>A</a:t>
            </a:r>
            <a:r>
              <a:rPr lang="nl-BE" sz="1800" b="0" i="0" u="none" strike="noStrike" baseline="0" dirty="0">
                <a:solidFill>
                  <a:srgbClr val="000000"/>
                </a:solidFill>
              </a:rPr>
              <a:t>ndere ervaringen die je beïnvloed hebben en gevormd hebben</a:t>
            </a:r>
            <a:br>
              <a:rPr lang="nl-BE" sz="1800" b="0" i="0" u="none" strike="noStrike" baseline="0" dirty="0">
                <a:solidFill>
                  <a:srgbClr val="000000"/>
                </a:solidFill>
              </a:rPr>
            </a:br>
            <a:r>
              <a:rPr lang="nl-BE" sz="1800" b="0" i="0" u="none" strike="noStrike" baseline="0" dirty="0">
                <a:solidFill>
                  <a:srgbClr val="000000"/>
                </a:solidFill>
              </a:rPr>
              <a:t>tot wie je nu bent en waar je nu staat</a:t>
            </a:r>
          </a:p>
          <a:p>
            <a:endParaRPr lang="nl-BE" dirty="0"/>
          </a:p>
        </p:txBody>
      </p:sp>
      <p:sp>
        <p:nvSpPr>
          <p:cNvPr id="9" name="Tijdelijke aanduiding voor inhoud 8">
            <a:extLst>
              <a:ext uri="{FF2B5EF4-FFF2-40B4-BE49-F238E27FC236}">
                <a16:creationId xmlns:a16="http://schemas.microsoft.com/office/drawing/2014/main" id="{3F352065-7F0D-A716-177E-805D9FAFEF28}"/>
              </a:ext>
            </a:extLst>
          </p:cNvPr>
          <p:cNvSpPr>
            <a:spLocks noGrp="1"/>
          </p:cNvSpPr>
          <p:nvPr>
            <p:ph sz="quarter" idx="4"/>
          </p:nvPr>
        </p:nvSpPr>
        <p:spPr/>
        <p:txBody>
          <a:bodyPr/>
          <a:lstStyle/>
          <a:p>
            <a:endParaRPr lang="nl-BE"/>
          </a:p>
        </p:txBody>
      </p:sp>
    </p:spTree>
    <p:extLst>
      <p:ext uri="{BB962C8B-B14F-4D97-AF65-F5344CB8AC3E}">
        <p14:creationId xmlns:p14="http://schemas.microsoft.com/office/powerpoint/2010/main" val="38136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3585A-B02B-4E67-D417-1A7AF3CE13E7}"/>
              </a:ext>
            </a:extLst>
          </p:cNvPr>
          <p:cNvSpPr>
            <a:spLocks noGrp="1"/>
          </p:cNvSpPr>
          <p:nvPr>
            <p:ph type="title"/>
          </p:nvPr>
        </p:nvSpPr>
        <p:spPr/>
        <p:txBody>
          <a:bodyPr/>
          <a:lstStyle/>
          <a:p>
            <a:r>
              <a:rPr lang="nl-BE" dirty="0"/>
              <a:t>Mijn bedrijf</a:t>
            </a:r>
          </a:p>
        </p:txBody>
      </p:sp>
      <p:sp>
        <p:nvSpPr>
          <p:cNvPr id="3" name="Tijdelijke aanduiding voor tekst 2">
            <a:extLst>
              <a:ext uri="{FF2B5EF4-FFF2-40B4-BE49-F238E27FC236}">
                <a16:creationId xmlns:a16="http://schemas.microsoft.com/office/drawing/2014/main" id="{7C82492E-0688-72EC-E82E-BF3BDD005107}"/>
              </a:ext>
            </a:extLst>
          </p:cNvPr>
          <p:cNvSpPr>
            <a:spLocks noGrp="1"/>
          </p:cNvSpPr>
          <p:nvPr>
            <p:ph type="body" idx="1"/>
          </p:nvPr>
        </p:nvSpPr>
        <p:spPr>
          <a:xfrm>
            <a:off x="839788" y="1681163"/>
            <a:ext cx="1917513" cy="369332"/>
          </a:xfrm>
        </p:spPr>
        <p:txBody>
          <a:bodyPr/>
          <a:lstStyle/>
          <a:p>
            <a:r>
              <a:rPr lang="nl-BE" dirty="0"/>
              <a:t>Waar ik werk</a:t>
            </a:r>
          </a:p>
        </p:txBody>
      </p:sp>
      <p:sp>
        <p:nvSpPr>
          <p:cNvPr id="5" name="Tijdelijke aanduiding voor tekst 4">
            <a:extLst>
              <a:ext uri="{FF2B5EF4-FFF2-40B4-BE49-F238E27FC236}">
                <a16:creationId xmlns:a16="http://schemas.microsoft.com/office/drawing/2014/main" id="{1ED11B46-03FE-12D9-9901-2AE0E7387397}"/>
              </a:ext>
            </a:extLst>
          </p:cNvPr>
          <p:cNvSpPr>
            <a:spLocks noGrp="1"/>
          </p:cNvSpPr>
          <p:nvPr>
            <p:ph type="body" sz="quarter" idx="13"/>
          </p:nvPr>
        </p:nvSpPr>
        <p:spPr/>
        <p:txBody>
          <a:bodyPr/>
          <a:lstStyle/>
          <a:p>
            <a:r>
              <a:rPr lang="nl-BE" dirty="0">
                <a:solidFill>
                  <a:srgbClr val="000000"/>
                </a:solidFill>
              </a:rPr>
              <a:t>K</a:t>
            </a:r>
            <a:r>
              <a:rPr lang="nl-BE" sz="1800" b="0" i="0" u="none" strike="noStrike" baseline="0" dirty="0">
                <a:solidFill>
                  <a:srgbClr val="000000"/>
                </a:solidFill>
              </a:rPr>
              <a:t>orte bedrijfsvoorstelling:  </a:t>
            </a:r>
          </a:p>
          <a:p>
            <a:pPr marL="285750" indent="-285750">
              <a:buFont typeface="Arial" panose="020B0604020202020204" pitchFamily="34" charset="0"/>
              <a:buChar char="•"/>
            </a:pPr>
            <a:r>
              <a:rPr lang="nl-BE" sz="1800" b="0" i="0" u="none" strike="noStrike" baseline="0" dirty="0">
                <a:solidFill>
                  <a:srgbClr val="000000"/>
                </a:solidFill>
              </a:rPr>
              <a:t>Locatie</a:t>
            </a:r>
          </a:p>
          <a:p>
            <a:pPr marL="285750" indent="-285750">
              <a:buFont typeface="Arial" panose="020B0604020202020204" pitchFamily="34" charset="0"/>
              <a:buChar char="•"/>
            </a:pPr>
            <a:r>
              <a:rPr lang="nl-BE" sz="1800" b="0" i="0" u="none" strike="noStrike" baseline="0" dirty="0">
                <a:solidFill>
                  <a:srgbClr val="000000"/>
                </a:solidFill>
              </a:rPr>
              <a:t>Historiek</a:t>
            </a:r>
          </a:p>
          <a:p>
            <a:pPr marL="285750" indent="-285750">
              <a:buFont typeface="Arial" panose="020B0604020202020204" pitchFamily="34" charset="0"/>
              <a:buChar char="•"/>
            </a:pPr>
            <a:r>
              <a:rPr lang="nl-BE" dirty="0">
                <a:solidFill>
                  <a:srgbClr val="000000"/>
                </a:solidFill>
              </a:rPr>
              <a:t>V</a:t>
            </a:r>
            <a:r>
              <a:rPr lang="nl-BE" sz="1800" b="0" i="0" u="none" strike="noStrike" baseline="0" dirty="0">
                <a:solidFill>
                  <a:srgbClr val="000000"/>
                </a:solidFill>
              </a:rPr>
              <a:t>isie en missie</a:t>
            </a:r>
          </a:p>
          <a:p>
            <a:pPr marL="285750" indent="-285750">
              <a:buFont typeface="Arial" panose="020B0604020202020204" pitchFamily="34" charset="0"/>
              <a:buChar char="•"/>
            </a:pPr>
            <a:r>
              <a:rPr lang="nl-BE" sz="1800" b="0" i="0" u="none" strike="noStrike" baseline="0" dirty="0">
                <a:solidFill>
                  <a:srgbClr val="000000"/>
                </a:solidFill>
              </a:rPr>
              <a:t>Bedrijfsgrootte</a:t>
            </a:r>
          </a:p>
          <a:p>
            <a:pPr marL="285750" indent="-285750">
              <a:buFont typeface="Arial" panose="020B0604020202020204" pitchFamily="34" charset="0"/>
              <a:buChar char="•"/>
            </a:pPr>
            <a:r>
              <a:rPr lang="nl-BE" dirty="0">
                <a:solidFill>
                  <a:srgbClr val="000000"/>
                </a:solidFill>
              </a:rPr>
              <a:t>C</a:t>
            </a:r>
            <a:r>
              <a:rPr lang="nl-BE" sz="1800" b="0" i="0" u="none" strike="noStrike" baseline="0" dirty="0">
                <a:solidFill>
                  <a:srgbClr val="000000"/>
                </a:solidFill>
              </a:rPr>
              <a:t>oncretisering van het aanbod (wat doet het bedrijf juist, wat biedt het aan?) </a:t>
            </a:r>
          </a:p>
          <a:p>
            <a:endParaRPr lang="nl-BE" dirty="0"/>
          </a:p>
        </p:txBody>
      </p:sp>
      <p:sp>
        <p:nvSpPr>
          <p:cNvPr id="9" name="Tijdelijke aanduiding voor inhoud 8">
            <a:extLst>
              <a:ext uri="{FF2B5EF4-FFF2-40B4-BE49-F238E27FC236}">
                <a16:creationId xmlns:a16="http://schemas.microsoft.com/office/drawing/2014/main" id="{AC974AE6-5FC3-FA2B-89B2-1196210C544A}"/>
              </a:ext>
            </a:extLst>
          </p:cNvPr>
          <p:cNvSpPr>
            <a:spLocks noGrp="1"/>
          </p:cNvSpPr>
          <p:nvPr>
            <p:ph sz="quarter" idx="4"/>
          </p:nvPr>
        </p:nvSpPr>
        <p:spPr/>
        <p:txBody>
          <a:bodyPr/>
          <a:lstStyle/>
          <a:p>
            <a:endParaRPr lang="nl-BE"/>
          </a:p>
        </p:txBody>
      </p:sp>
    </p:spTree>
    <p:extLst>
      <p:ext uri="{BB962C8B-B14F-4D97-AF65-F5344CB8AC3E}">
        <p14:creationId xmlns:p14="http://schemas.microsoft.com/office/powerpoint/2010/main" val="121923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Mijn job</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089581" cy="369332"/>
          </a:xfrm>
        </p:spPr>
        <p:txBody>
          <a:bodyPr/>
          <a:lstStyle/>
          <a:p>
            <a:r>
              <a:rPr lang="nl-BE" dirty="0"/>
              <a:t>Wat ik doe binnen mijn bedrijf</a:t>
            </a:r>
          </a:p>
        </p:txBody>
      </p:sp>
      <p:sp>
        <p:nvSpPr>
          <p:cNvPr id="4" name="Tijdelijke aanduiding voor inhoud 3">
            <a:extLst>
              <a:ext uri="{FF2B5EF4-FFF2-40B4-BE49-F238E27FC236}">
                <a16:creationId xmlns:a16="http://schemas.microsoft.com/office/drawing/2014/main" id="{A737016E-BCC9-0E99-893E-28D0B8CE671A}"/>
              </a:ext>
            </a:extLst>
          </p:cNvPr>
          <p:cNvSpPr>
            <a:spLocks noGrp="1"/>
          </p:cNvSpPr>
          <p:nvPr>
            <p:ph sz="quarter" idx="4"/>
          </p:nvPr>
        </p:nvSpPr>
        <p:spPr/>
        <p:txBody>
          <a:bodyPr/>
          <a:lstStyle/>
          <a:p>
            <a:endParaRPr lang="nl-BE" dirty="0"/>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rPr>
              <a:t>Vertel over jouw </a:t>
            </a:r>
            <a:r>
              <a:rPr lang="nl-BE" dirty="0" err="1">
                <a:solidFill>
                  <a:srgbClr val="000000"/>
                </a:solidFill>
              </a:rPr>
              <a:t>specfieke</a:t>
            </a:r>
            <a:r>
              <a:rPr lang="nl-BE" dirty="0">
                <a:solidFill>
                  <a:srgbClr val="000000"/>
                </a:solidFill>
              </a:rPr>
              <a:t> job</a:t>
            </a:r>
          </a:p>
          <a:p>
            <a:pPr marL="285750" indent="-285750">
              <a:buFont typeface="Arial" panose="020B0604020202020204" pitchFamily="34" charset="0"/>
              <a:buChar char="•"/>
            </a:pPr>
            <a:r>
              <a:rPr lang="nl-BE" sz="1800" b="0" i="0" u="none" strike="noStrike" baseline="0" dirty="0">
                <a:solidFill>
                  <a:srgbClr val="000000"/>
                </a:solidFill>
              </a:rPr>
              <a:t>Wat doe je</a:t>
            </a:r>
          </a:p>
          <a:p>
            <a:pPr marL="285750" indent="-285750">
              <a:buFont typeface="Arial" panose="020B0604020202020204" pitchFamily="34" charset="0"/>
              <a:buChar char="•"/>
            </a:pPr>
            <a:r>
              <a:rPr lang="nl-BE" dirty="0">
                <a:solidFill>
                  <a:srgbClr val="000000"/>
                </a:solidFill>
              </a:rPr>
              <a:t>Waar kruipt veel tijd in</a:t>
            </a:r>
          </a:p>
          <a:p>
            <a:pPr marL="285750" indent="-285750">
              <a:buFont typeface="Arial" panose="020B0604020202020204" pitchFamily="34" charset="0"/>
              <a:buChar char="•"/>
            </a:pPr>
            <a:r>
              <a:rPr lang="nl-BE" sz="1800" b="0" i="0" u="none" strike="noStrike" baseline="0" dirty="0">
                <a:solidFill>
                  <a:srgbClr val="000000"/>
                </a:solidFill>
              </a:rPr>
              <a:t>Op welke manier werk je (kantoor, werkvloer, van thuis uit, de baan op…)</a:t>
            </a:r>
          </a:p>
          <a:p>
            <a:pPr marL="285750" indent="-285750">
              <a:buFont typeface="Arial" panose="020B0604020202020204" pitchFamily="34" charset="0"/>
              <a:buChar char="•"/>
            </a:pPr>
            <a:r>
              <a:rPr lang="nl-BE" dirty="0">
                <a:solidFill>
                  <a:srgbClr val="000000"/>
                </a:solidFill>
              </a:rPr>
              <a:t>Met wie werk je samen om de job te doen</a:t>
            </a:r>
            <a:endParaRPr lang="nl-BE" sz="1800" b="0" i="0" u="none" strike="noStrike" baseline="0" dirty="0">
              <a:solidFill>
                <a:srgbClr val="000000"/>
              </a:solidFill>
            </a:endParaRPr>
          </a:p>
          <a:p>
            <a:endParaRPr lang="nl-BE" dirty="0"/>
          </a:p>
        </p:txBody>
      </p:sp>
    </p:spTree>
    <p:extLst>
      <p:ext uri="{BB962C8B-B14F-4D97-AF65-F5344CB8AC3E}">
        <p14:creationId xmlns:p14="http://schemas.microsoft.com/office/powerpoint/2010/main" val="360095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Kansen en inspiratie</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De focus voor de leerlingen van de tweede graad ligt op </a:t>
            </a:r>
            <a:r>
              <a:rPr lang="nl-NL" b="0" i="0" dirty="0">
                <a:solidFill>
                  <a:srgbClr val="000000"/>
                </a:solidFill>
                <a:effectLst/>
                <a:highlight>
                  <a:srgbClr val="FFFFFF"/>
                </a:highlight>
              </a:rPr>
              <a:t>de </a:t>
            </a:r>
            <a:r>
              <a:rPr lang="nl-NL" b="1" i="0" dirty="0">
                <a:solidFill>
                  <a:srgbClr val="000000"/>
                </a:solidFill>
                <a:effectLst/>
                <a:highlight>
                  <a:srgbClr val="FFFFFF"/>
                </a:highlight>
              </a:rPr>
              <a:t>belangrijke competenties en talenten</a:t>
            </a:r>
            <a:r>
              <a:rPr lang="nl-NL" b="0" i="0" dirty="0">
                <a:solidFill>
                  <a:srgbClr val="000000"/>
                </a:solidFill>
                <a:effectLst/>
                <a:highlight>
                  <a:srgbClr val="FFFFFF"/>
                </a:highlight>
              </a:rPr>
              <a:t> die je kan inzetten in je zoektocht naar een geschikt en voor jou uitdagend beroep. De spreker zet aan de hand van het eigen ondernemende verhaal in de kijker welke sterktes en zwaktes hij/zij zelf op dat vlak heeft en hoe dit aansluit bij de job die hij/zij uitoefent.</a:t>
            </a:r>
          </a:p>
          <a:p>
            <a:endParaRPr lang="nl-NL" b="0" i="0" dirty="0">
              <a:solidFill>
                <a:srgbClr val="000000"/>
              </a:solidFill>
              <a:effectLst/>
              <a:highlight>
                <a:srgbClr val="FFFFFF"/>
              </a:highlight>
            </a:endParaRPr>
          </a:p>
          <a:p>
            <a:pPr marL="285750" indent="-285750">
              <a:buFont typeface="Arial" panose="020B0604020202020204" pitchFamily="34" charset="0"/>
              <a:buChar char="•"/>
            </a:pPr>
            <a:r>
              <a:rPr lang="nl-NL" dirty="0">
                <a:solidFill>
                  <a:srgbClr val="000000"/>
                </a:solidFill>
                <a:highlight>
                  <a:srgbClr val="FFFFFF"/>
                </a:highlight>
              </a:rPr>
              <a:t>Welke ervaringen als jongere die invloed/ impact hebben gehad (hobby’s, </a:t>
            </a:r>
            <a:r>
              <a:rPr lang="nl-NL" dirty="0" err="1">
                <a:solidFill>
                  <a:srgbClr val="000000"/>
                </a:solidFill>
                <a:highlight>
                  <a:srgbClr val="FFFFFF"/>
                </a:highlight>
              </a:rPr>
              <a:t>studentenjob</a:t>
            </a:r>
            <a:r>
              <a:rPr lang="nl-NL" dirty="0">
                <a:solidFill>
                  <a:srgbClr val="000000"/>
                </a:solidFill>
                <a:highlight>
                  <a:srgbClr val="FFFFFF"/>
                </a:highlight>
              </a:rPr>
              <a:t>, talenten…)</a:t>
            </a:r>
          </a:p>
          <a:p>
            <a:pPr marL="285750" indent="-285750">
              <a:buFont typeface="Arial" panose="020B0604020202020204" pitchFamily="34" charset="0"/>
              <a:buChar char="•"/>
            </a:pPr>
            <a:r>
              <a:rPr lang="nl-NL" dirty="0">
                <a:solidFill>
                  <a:srgbClr val="000000"/>
                </a:solidFill>
                <a:highlight>
                  <a:srgbClr val="FFFFFF"/>
                </a:highlight>
              </a:rPr>
              <a:t>Welke mensen hebben je geïnspireerd</a:t>
            </a:r>
          </a:p>
          <a:p>
            <a:pPr marL="285750" indent="-285750">
              <a:buFont typeface="Arial" panose="020B0604020202020204" pitchFamily="34" charset="0"/>
              <a:buChar char="•"/>
            </a:pPr>
            <a:r>
              <a:rPr lang="nl-NL" dirty="0">
                <a:solidFill>
                  <a:srgbClr val="000000"/>
                </a:solidFill>
                <a:highlight>
                  <a:srgbClr val="FFFFFF"/>
                </a:highlight>
              </a:rPr>
              <a:t>Welke andere triggers hebben jou geleid tot wat je nu doet</a:t>
            </a:r>
          </a:p>
          <a:p>
            <a:pPr marL="285750" indent="-285750">
              <a:buFont typeface="Arial" panose="020B0604020202020204" pitchFamily="34" charset="0"/>
              <a:buChar char="•"/>
            </a:pPr>
            <a:r>
              <a:rPr lang="nl-BE" dirty="0">
                <a:solidFill>
                  <a:srgbClr val="000000"/>
                </a:solidFill>
                <a:highlight>
                  <a:srgbClr val="FFFFFF"/>
                </a:highlight>
              </a:rPr>
              <a:t>Op welke manier hebben bepaalde ervaringen jou ‘gevormd’ </a:t>
            </a:r>
            <a:endParaRPr lang="nl-BE" dirty="0">
              <a:solidFill>
                <a:schemeClr val="tx1"/>
              </a:solidFill>
            </a:endParaRPr>
          </a:p>
          <a:p>
            <a:endParaRPr lang="nl-BE" b="1" dirty="0">
              <a:solidFill>
                <a:schemeClr val="tx2"/>
              </a:solidFill>
            </a:endParaRPr>
          </a:p>
          <a:p>
            <a:r>
              <a:rPr lang="nl-BE" b="1" dirty="0">
                <a:solidFill>
                  <a:schemeClr val="tx2"/>
                </a:solidFill>
              </a:rPr>
              <a:t>Geef de jongeren inzicht in de invloeden die jou tot deze job geleid hebben.</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3592650" cy="369332"/>
          </a:xfrm>
        </p:spPr>
        <p:txBody>
          <a:bodyPr/>
          <a:lstStyle/>
          <a:p>
            <a:r>
              <a:rPr lang="nl-NL" dirty="0"/>
              <a:t>Ervaringen en achtergrond</a:t>
            </a:r>
          </a:p>
        </p:txBody>
      </p:sp>
    </p:spTree>
    <p:extLst>
      <p:ext uri="{BB962C8B-B14F-4D97-AF65-F5344CB8AC3E}">
        <p14:creationId xmlns:p14="http://schemas.microsoft.com/office/powerpoint/2010/main" val="128147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Competenties en vaardigheden</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Elke job vereist een bepaalde set aan kwaliteiten / attitudes maar ook aan vaardigheden en competenties. </a:t>
            </a:r>
          </a:p>
          <a:p>
            <a:pPr marL="285750" indent="-285750">
              <a:buFont typeface="Arial" panose="020B0604020202020204" pitchFamily="34" charset="0"/>
              <a:buChar char="•"/>
            </a:pPr>
            <a:r>
              <a:rPr lang="nl-BE" dirty="0">
                <a:solidFill>
                  <a:schemeClr val="tx1"/>
                </a:solidFill>
              </a:rPr>
              <a:t>Welke attitudes heb je algemeen nodig in het bedrijfsleven?</a:t>
            </a:r>
          </a:p>
          <a:p>
            <a:pPr marL="285750" indent="-285750">
              <a:buFont typeface="Arial" panose="020B0604020202020204" pitchFamily="34" charset="0"/>
              <a:buChar char="•"/>
            </a:pPr>
            <a:r>
              <a:rPr lang="nl-BE" b="0" dirty="0">
                <a:solidFill>
                  <a:schemeClr val="tx1"/>
                </a:solidFill>
              </a:rPr>
              <a:t>Welke vaardigheden zijn belangrijk voor jouw job?</a:t>
            </a:r>
          </a:p>
          <a:p>
            <a:pPr marL="285750" indent="-285750">
              <a:buFont typeface="Arial" panose="020B0604020202020204" pitchFamily="34" charset="0"/>
              <a:buChar char="•"/>
            </a:pPr>
            <a:r>
              <a:rPr lang="nl-BE" dirty="0">
                <a:solidFill>
                  <a:schemeClr val="tx1"/>
                </a:solidFill>
              </a:rPr>
              <a:t>Welke attitudes / vaardigheden verwacht jij van de mensen met wie je samenwerkt?</a:t>
            </a:r>
          </a:p>
          <a:p>
            <a:pPr marL="285750" indent="-285750">
              <a:buFont typeface="Arial" panose="020B0604020202020204" pitchFamily="34" charset="0"/>
              <a:buChar char="•"/>
            </a:pPr>
            <a:r>
              <a:rPr lang="nl-BE" b="0" dirty="0">
                <a:solidFill>
                  <a:schemeClr val="tx1"/>
                </a:solidFill>
              </a:rPr>
              <a:t>Hoe / waardoor denk jij </a:t>
            </a:r>
            <a:r>
              <a:rPr lang="nl-BE" dirty="0">
                <a:solidFill>
                  <a:schemeClr val="tx1"/>
                </a:solidFill>
              </a:rPr>
              <a:t>dat mensen kunnen groeien in vaardigheden? (hoe kunnen jongeren werken aan hun vaardigheden?</a:t>
            </a:r>
            <a:endParaRPr lang="nl-BE" b="0" dirty="0">
              <a:solidFill>
                <a:schemeClr val="tx1"/>
              </a:solidFill>
            </a:endParaRPr>
          </a:p>
          <a:p>
            <a:pPr marL="285750" indent="-285750">
              <a:buFont typeface="Arial" panose="020B0604020202020204" pitchFamily="34" charset="0"/>
              <a:buChar char="•"/>
            </a:pPr>
            <a:endParaRPr lang="nl-BE" dirty="0">
              <a:solidFill>
                <a:schemeClr val="tx1"/>
              </a:solidFill>
            </a:endParaRPr>
          </a:p>
          <a:p>
            <a:endParaRPr lang="nl-BE" b="1" dirty="0">
              <a:solidFill>
                <a:schemeClr val="tx2"/>
              </a:solidFill>
            </a:endParaRPr>
          </a:p>
          <a:p>
            <a:r>
              <a:rPr lang="nl-BE" b="1" dirty="0">
                <a:solidFill>
                  <a:schemeClr val="tx2"/>
                </a:solidFill>
              </a:rPr>
              <a:t>Geef de jongeren inzicht in het belang van vaardigheden en competenties voor het werkleven.</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5149167" cy="369332"/>
          </a:xfrm>
        </p:spPr>
        <p:txBody>
          <a:bodyPr/>
          <a:lstStyle/>
          <a:p>
            <a:r>
              <a:rPr lang="nl-NL" dirty="0"/>
              <a:t>Wat is nodig om deze job goed te doen</a:t>
            </a:r>
          </a:p>
        </p:txBody>
      </p:sp>
    </p:spTree>
    <p:extLst>
      <p:ext uri="{BB962C8B-B14F-4D97-AF65-F5344CB8AC3E}">
        <p14:creationId xmlns:p14="http://schemas.microsoft.com/office/powerpoint/2010/main" val="380996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Uitdagingen</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559261" cy="369332"/>
          </a:xfrm>
        </p:spPr>
        <p:txBody>
          <a:bodyPr/>
          <a:lstStyle/>
          <a:p>
            <a:r>
              <a:rPr lang="nl-BE" dirty="0"/>
              <a:t>Kunnen omdenken als vaardigheid</a:t>
            </a:r>
          </a:p>
        </p:txBody>
      </p:sp>
      <p:sp>
        <p:nvSpPr>
          <p:cNvPr id="4" name="Tijdelijke aanduiding voor inhoud 3">
            <a:extLst>
              <a:ext uri="{FF2B5EF4-FFF2-40B4-BE49-F238E27FC236}">
                <a16:creationId xmlns:a16="http://schemas.microsoft.com/office/drawing/2014/main" id="{A737016E-BCC9-0E99-893E-28D0B8CE671A}"/>
              </a:ext>
            </a:extLst>
          </p:cNvPr>
          <p:cNvSpPr>
            <a:spLocks noGrp="1"/>
          </p:cNvSpPr>
          <p:nvPr>
            <p:ph sz="quarter" idx="4"/>
          </p:nvPr>
        </p:nvSpPr>
        <p:spPr/>
        <p:txBody>
          <a:bodyPr/>
          <a:lstStyle/>
          <a:p>
            <a:endParaRPr lang="nl-BE" dirty="0"/>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rPr>
              <a:t>Ongetwijfeld zijn er binnen je job elementen waar je minder goed in bent of obstakels die je tegenkomt.</a:t>
            </a:r>
          </a:p>
          <a:p>
            <a:pPr marL="285750" indent="-285750">
              <a:buFont typeface="Arial" panose="020B0604020202020204" pitchFamily="34" charset="0"/>
              <a:buChar char="•"/>
            </a:pPr>
            <a:r>
              <a:rPr lang="nl-BE" sz="1800" b="0" i="0" u="none" strike="noStrike" baseline="0" dirty="0">
                <a:solidFill>
                  <a:srgbClr val="000000"/>
                </a:solidFill>
              </a:rPr>
              <a:t>Waar ben je zelf minder goed in?</a:t>
            </a:r>
          </a:p>
          <a:p>
            <a:pPr marL="285750" indent="-285750">
              <a:buFont typeface="Arial" panose="020B0604020202020204" pitchFamily="34" charset="0"/>
              <a:buChar char="•"/>
            </a:pPr>
            <a:r>
              <a:rPr lang="nl-BE" dirty="0">
                <a:solidFill>
                  <a:srgbClr val="000000"/>
                </a:solidFill>
              </a:rPr>
              <a:t>Hoe ga je daarmee om zodat het je werkplezier niet wegneemt?</a:t>
            </a:r>
          </a:p>
          <a:p>
            <a:pPr marL="285750" indent="-285750">
              <a:buFont typeface="Arial" panose="020B0604020202020204" pitchFamily="34" charset="0"/>
              <a:buChar char="•"/>
            </a:pPr>
            <a:r>
              <a:rPr lang="nl-BE" sz="1800" b="0" i="0" u="none" strike="noStrike" baseline="0" dirty="0">
                <a:solidFill>
                  <a:srgbClr val="000000"/>
                </a:solidFill>
              </a:rPr>
              <a:t>Welke obstakels ben je reeds tegengekomen?</a:t>
            </a:r>
          </a:p>
          <a:p>
            <a:pPr marL="285750" indent="-285750">
              <a:buFont typeface="Arial" panose="020B0604020202020204" pitchFamily="34" charset="0"/>
              <a:buChar char="•"/>
            </a:pPr>
            <a:r>
              <a:rPr lang="nl-BE" dirty="0">
                <a:solidFill>
                  <a:srgbClr val="000000"/>
                </a:solidFill>
              </a:rPr>
              <a:t>Hoe heb je dit uitgewerkt, opgelost of </a:t>
            </a:r>
            <a:r>
              <a:rPr lang="nl-BE" dirty="0" err="1">
                <a:solidFill>
                  <a:srgbClr val="000000"/>
                </a:solidFill>
              </a:rPr>
              <a:t>omgedacht</a:t>
            </a:r>
            <a:r>
              <a:rPr lang="nl-BE" dirty="0">
                <a:solidFill>
                  <a:srgbClr val="000000"/>
                </a:solidFill>
              </a:rPr>
              <a:t>?</a:t>
            </a:r>
            <a:endParaRPr lang="nl-BE" sz="1800" b="0" i="0" u="none" strike="noStrike" baseline="0" dirty="0">
              <a:solidFill>
                <a:srgbClr val="000000"/>
              </a:solidFill>
            </a:endParaRPr>
          </a:p>
          <a:p>
            <a:endParaRPr lang="nl-BE" dirty="0"/>
          </a:p>
        </p:txBody>
      </p:sp>
    </p:spTree>
    <p:extLst>
      <p:ext uri="{BB962C8B-B14F-4D97-AF65-F5344CB8AC3E}">
        <p14:creationId xmlns:p14="http://schemas.microsoft.com/office/powerpoint/2010/main" val="171334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Tot slot</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Eindig met een ‘klifhanger’: een video, een anekdote, een quizje…</a:t>
            </a:r>
            <a:endParaRPr lang="nl-BE" dirty="0">
              <a:solidFill>
                <a:schemeClr val="tx1"/>
              </a:solidFill>
            </a:endParaRPr>
          </a:p>
          <a:p>
            <a:endParaRPr lang="nl-BE" b="1" dirty="0">
              <a:solidFill>
                <a:schemeClr val="tx2"/>
              </a:solidFill>
            </a:endParaRPr>
          </a:p>
          <a:p>
            <a:r>
              <a:rPr lang="nl-BE" b="1" dirty="0">
                <a:solidFill>
                  <a:schemeClr val="tx2"/>
                </a:solidFill>
              </a:rPr>
              <a:t>Zorg dat de leerlingen je verhaal onthouden en meenemen in hun te maken studiekeuze.</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2682145" cy="369332"/>
          </a:xfrm>
        </p:spPr>
        <p:txBody>
          <a:bodyPr/>
          <a:lstStyle/>
          <a:p>
            <a:r>
              <a:rPr lang="nl-NL" dirty="0"/>
              <a:t>Ondernemen is </a:t>
            </a:r>
            <a:r>
              <a:rPr lang="nl-NL" dirty="0" err="1"/>
              <a:t>fun</a:t>
            </a:r>
            <a:r>
              <a:rPr lang="nl-NL" dirty="0"/>
              <a:t>!</a:t>
            </a:r>
          </a:p>
        </p:txBody>
      </p:sp>
    </p:spTree>
    <p:extLst>
      <p:ext uri="{BB962C8B-B14F-4D97-AF65-F5344CB8AC3E}">
        <p14:creationId xmlns:p14="http://schemas.microsoft.com/office/powerpoint/2010/main" val="1998101626"/>
      </p:ext>
    </p:extLst>
  </p:cSld>
  <p:clrMapOvr>
    <a:masterClrMapping/>
  </p:clrMapOvr>
</p:sld>
</file>

<file path=ppt/theme/theme1.xml><?xml version="1.0" encoding="utf-8"?>
<a:theme xmlns:a="http://schemas.openxmlformats.org/drawingml/2006/main" name="Kantoorthema">
  <a:themeElements>
    <a:clrScheme name="Vlajo">
      <a:dk1>
        <a:srgbClr val="353535"/>
      </a:dk1>
      <a:lt1>
        <a:srgbClr val="F5F5F5"/>
      </a:lt1>
      <a:dk2>
        <a:srgbClr val="50B5C1"/>
      </a:dk2>
      <a:lt2>
        <a:srgbClr val="F0F8F9"/>
      </a:lt2>
      <a:accent1>
        <a:srgbClr val="1D2E8F"/>
      </a:accent1>
      <a:accent2>
        <a:srgbClr val="1A52D4"/>
      </a:accent2>
      <a:accent3>
        <a:srgbClr val="50B5C1"/>
      </a:accent3>
      <a:accent4>
        <a:srgbClr val="00DFEC"/>
      </a:accent4>
      <a:accent5>
        <a:srgbClr val="FC3732"/>
      </a:accent5>
      <a:accent6>
        <a:srgbClr val="FF7C85"/>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vK-spreker-tweedegraad" id="{29764C22-BCA0-4965-8268-C6A9932E096E}" vid="{1D484555-204B-4DB6-AF52-9D716946C15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OvK-spreker-tweedegraad</Template>
  <TotalTime>0</TotalTime>
  <Words>479</Words>
  <Application>Microsoft Office PowerPoint</Application>
  <PresentationFormat>Breedbeeld</PresentationFormat>
  <Paragraphs>61</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Aptos</vt:lpstr>
      <vt:lpstr>Aptos Display</vt:lpstr>
      <vt:lpstr>Arial</vt:lpstr>
      <vt:lpstr>Cavolini</vt:lpstr>
      <vt:lpstr>Kantoorthema</vt:lpstr>
      <vt:lpstr>Ondernemer voor de Klas</vt:lpstr>
      <vt:lpstr>Bedrijfsnaam</vt:lpstr>
      <vt:lpstr>Wie ben ik?</vt:lpstr>
      <vt:lpstr>Mijn bedrijf</vt:lpstr>
      <vt:lpstr>Mijn job</vt:lpstr>
      <vt:lpstr>Kansen en inspiratie</vt:lpstr>
      <vt:lpstr>Competenties en vaardigheden</vt:lpstr>
      <vt:lpstr>Uitdagingen</vt:lpstr>
      <vt:lpstr>Tot slot</vt:lpstr>
      <vt:lpstr>Vragenvuur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Mieke Kennes</dc:creator>
  <cp:lastModifiedBy>Mieke Kennes</cp:lastModifiedBy>
  <cp:revision>2</cp:revision>
  <dcterms:created xsi:type="dcterms:W3CDTF">2024-07-27T09:53:50Z</dcterms:created>
  <dcterms:modified xsi:type="dcterms:W3CDTF">2024-07-27T09:55:30Z</dcterms:modified>
</cp:coreProperties>
</file>